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87" r:id="rId4"/>
    <p:sldId id="410" r:id="rId5"/>
    <p:sldId id="388" r:id="rId6"/>
    <p:sldId id="411" r:id="rId7"/>
    <p:sldId id="342" r:id="rId8"/>
    <p:sldId id="381" r:id="rId9"/>
    <p:sldId id="412" r:id="rId10"/>
    <p:sldId id="414" r:id="rId11"/>
    <p:sldId id="415" r:id="rId12"/>
    <p:sldId id="416" r:id="rId13"/>
    <p:sldId id="400" r:id="rId14"/>
    <p:sldId id="390" r:id="rId15"/>
    <p:sldId id="401" r:id="rId16"/>
    <p:sldId id="402" r:id="rId17"/>
    <p:sldId id="404" r:id="rId18"/>
    <p:sldId id="403" r:id="rId19"/>
    <p:sldId id="389" r:id="rId20"/>
    <p:sldId id="405" r:id="rId21"/>
    <p:sldId id="406" r:id="rId22"/>
    <p:sldId id="408" r:id="rId23"/>
    <p:sldId id="409" r:id="rId24"/>
    <p:sldId id="418" r:id="rId25"/>
    <p:sldId id="391" r:id="rId26"/>
    <p:sldId id="420" r:id="rId27"/>
    <p:sldId id="419" r:id="rId28"/>
    <p:sldId id="308" r:id="rId29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84F2E6-55E6-1E42-9E02-1E9DFB75D648}">
          <p14:sldIdLst>
            <p14:sldId id="256"/>
            <p14:sldId id="257"/>
            <p14:sldId id="387"/>
          </p14:sldIdLst>
        </p14:section>
        <p14:section name="Sfinx" id="{72B7B216-45C0-1B46-84EF-74087275932D}">
          <p14:sldIdLst>
            <p14:sldId id="410"/>
            <p14:sldId id="388"/>
            <p14:sldId id="411"/>
            <p14:sldId id="342"/>
            <p14:sldId id="381"/>
          </p14:sldIdLst>
        </p14:section>
        <p14:section name="Development journey" id="{17BEF3DE-8F5E-8B4A-93C4-F4905881AA73}">
          <p14:sldIdLst>
            <p14:sldId id="412"/>
            <p14:sldId id="414"/>
            <p14:sldId id="415"/>
            <p14:sldId id="416"/>
            <p14:sldId id="400"/>
          </p14:sldIdLst>
        </p14:section>
        <p14:section name="Blazor" id="{D8B43D42-3A99-6F42-B66F-B1748FBA3AC5}">
          <p14:sldIdLst>
            <p14:sldId id="390"/>
            <p14:sldId id="401"/>
            <p14:sldId id="402"/>
            <p14:sldId id="404"/>
            <p14:sldId id="403"/>
          </p14:sldIdLst>
        </p14:section>
        <p14:section name="MAUI" id="{C6979149-CBCF-7E41-AE8C-58790DC51527}">
          <p14:sldIdLst>
            <p14:sldId id="389"/>
            <p14:sldId id="405"/>
            <p14:sldId id="406"/>
            <p14:sldId id="408"/>
            <p14:sldId id="409"/>
            <p14:sldId id="418"/>
          </p14:sldIdLst>
        </p14:section>
        <p14:section name="API Management" id="{420C94BE-EC06-ED4F-8B7A-B1FDE89F2228}">
          <p14:sldIdLst/>
        </p14:section>
        <p14:section name="Testing" id="{D66C992E-655E-F74B-83A7-78700D706E96}">
          <p14:sldIdLst>
            <p14:sldId id="391"/>
            <p14:sldId id="420"/>
            <p14:sldId id="419"/>
          </p14:sldIdLst>
        </p14:section>
        <p14:section name="Technology choices" id="{1A368353-5567-8A44-B663-14AB1A52AECB}">
          <p14:sldIdLst/>
        </p14:section>
        <p14:section name="Closing" id="{AA10BFB2-DDF1-4748-B2C4-9406B0E5452B}">
          <p14:sldIdLst>
            <p14:sldId id="308"/>
          </p14:sldIdLst>
        </p14:section>
        <p14:section name="Collateral" id="{C45BDEF1-5761-894B-A02C-EE85C845457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D7A"/>
    <a:srgbClr val="242852"/>
    <a:srgbClr val="D4E5F7"/>
    <a:srgbClr val="F5306F"/>
    <a:srgbClr val="797979"/>
    <a:srgbClr val="F7F7F7"/>
    <a:srgbClr val="F9F1E6"/>
    <a:srgbClr val="62A7D8"/>
    <a:srgbClr val="D6D5A9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4B484-E657-6740-87E1-D12F8CDAAEC9}" v="102" dt="2023-11-29T09:18:25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1"/>
    <p:restoredTop sz="77027"/>
  </p:normalViewPr>
  <p:slideViewPr>
    <p:cSldViewPr snapToGrid="0" snapToObjects="1" showGuides="1">
      <p:cViewPr varScale="1">
        <p:scale>
          <a:sx n="87" d="100"/>
          <a:sy n="87" d="100"/>
        </p:scale>
        <p:origin x="19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4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min Vanhoutte" userId="fff9a09b-1d1a-4ad1-a481-2be818acab50" providerId="ADAL" clId="{4DCA6FA8-5958-C247-82E1-AA138631AF54}"/>
    <pc:docChg chg="undo custSel addSld modSld modMainMaster modShowInfo">
      <pc:chgData name="Admin Vanhoutte" userId="fff9a09b-1d1a-4ad1-a481-2be818acab50" providerId="ADAL" clId="{4DCA6FA8-5958-C247-82E1-AA138631AF54}" dt="2022-02-04T13:21:06.429" v="150" actId="14100"/>
      <pc:docMkLst>
        <pc:docMk/>
      </pc:docMkLst>
      <pc:sldChg chg="addSp delSp modSp mod">
        <pc:chgData name="Admin Vanhoutte" userId="fff9a09b-1d1a-4ad1-a481-2be818acab50" providerId="ADAL" clId="{4DCA6FA8-5958-C247-82E1-AA138631AF54}" dt="2022-01-12T21:10:41.245" v="13"/>
        <pc:sldMkLst>
          <pc:docMk/>
          <pc:sldMk cId="2827592648" sldId="256"/>
        </pc:sldMkLst>
        <pc:spChg chg="add del mod">
          <ac:chgData name="Admin Vanhoutte" userId="fff9a09b-1d1a-4ad1-a481-2be818acab50" providerId="ADAL" clId="{4DCA6FA8-5958-C247-82E1-AA138631AF54}" dt="2022-01-12T21:10:41.245" v="13"/>
          <ac:spMkLst>
            <pc:docMk/>
            <pc:sldMk cId="2827592648" sldId="256"/>
            <ac:spMk id="9" creationId="{08DC2C30-0E60-334E-B61A-72376EA15577}"/>
          </ac:spMkLst>
        </pc:spChg>
        <pc:picChg chg="add del mod">
          <ac:chgData name="Admin Vanhoutte" userId="fff9a09b-1d1a-4ad1-a481-2be818acab50" providerId="ADAL" clId="{4DCA6FA8-5958-C247-82E1-AA138631AF54}" dt="2022-01-12T21:10:27.771" v="9" actId="478"/>
          <ac:picMkLst>
            <pc:docMk/>
            <pc:sldMk cId="2827592648" sldId="256"/>
            <ac:picMk id="5" creationId="{7A884D06-85DA-3847-AC99-D9406C847C53}"/>
          </ac:picMkLst>
        </pc:picChg>
        <pc:picChg chg="add del mod">
          <ac:chgData name="Admin Vanhoutte" userId="fff9a09b-1d1a-4ad1-a481-2be818acab50" providerId="ADAL" clId="{4DCA6FA8-5958-C247-82E1-AA138631AF54}" dt="2022-01-12T21:10:38.551" v="11" actId="21"/>
          <ac:picMkLst>
            <pc:docMk/>
            <pc:sldMk cId="2827592648" sldId="256"/>
            <ac:picMk id="8" creationId="{78824B09-2B45-2644-9B15-D4C9102BDBFC}"/>
          </ac:picMkLst>
        </pc:picChg>
      </pc:sldChg>
      <pc:sldChg chg="addSp delSp modSp mod">
        <pc:chgData name="Admin Vanhoutte" userId="fff9a09b-1d1a-4ad1-a481-2be818acab50" providerId="ADAL" clId="{4DCA6FA8-5958-C247-82E1-AA138631AF54}" dt="2022-01-13T13:27:39.552" v="114" actId="1076"/>
        <pc:sldMkLst>
          <pc:docMk/>
          <pc:sldMk cId="2065657709" sldId="257"/>
        </pc:sldMkLst>
        <pc:spChg chg="del mod">
          <ac:chgData name="Admin Vanhoutte" userId="fff9a09b-1d1a-4ad1-a481-2be818acab50" providerId="ADAL" clId="{4DCA6FA8-5958-C247-82E1-AA138631AF54}" dt="2022-01-12T21:22:00.660" v="90" actId="26606"/>
          <ac:spMkLst>
            <pc:docMk/>
            <pc:sldMk cId="2065657709" sldId="257"/>
            <ac:spMk id="5" creationId="{AEC6391A-9A1C-9745-8EB3-86024B93ADE7}"/>
          </ac:spMkLst>
        </pc:spChg>
        <pc:graphicFrameChg chg="add mod modGraphic">
          <ac:chgData name="Admin Vanhoutte" userId="fff9a09b-1d1a-4ad1-a481-2be818acab50" providerId="ADAL" clId="{4DCA6FA8-5958-C247-82E1-AA138631AF54}" dt="2022-01-13T13:27:16.558" v="110" actId="1076"/>
          <ac:graphicFrameMkLst>
            <pc:docMk/>
            <pc:sldMk cId="2065657709" sldId="257"/>
            <ac:graphicFrameMk id="7" creationId="{FD8EC32C-18A7-4BC3-B831-066F092CF31B}"/>
          </ac:graphicFrameMkLst>
        </pc:graphicFrameChg>
        <pc:picChg chg="add mod modCrop">
          <ac:chgData name="Admin Vanhoutte" userId="fff9a09b-1d1a-4ad1-a481-2be818acab50" providerId="ADAL" clId="{4DCA6FA8-5958-C247-82E1-AA138631AF54}" dt="2022-01-13T13:27:39.552" v="114" actId="1076"/>
          <ac:picMkLst>
            <pc:docMk/>
            <pc:sldMk cId="2065657709" sldId="257"/>
            <ac:picMk id="3" creationId="{A6BEDBBE-8AD5-D84F-95E9-A61C70403B6D}"/>
          </ac:picMkLst>
        </pc:picChg>
        <pc:picChg chg="add del mod">
          <ac:chgData name="Admin Vanhoutte" userId="fff9a09b-1d1a-4ad1-a481-2be818acab50" providerId="ADAL" clId="{4DCA6FA8-5958-C247-82E1-AA138631AF54}" dt="2022-01-12T21:20:39.324" v="89" actId="478"/>
          <ac:picMkLst>
            <pc:docMk/>
            <pc:sldMk cId="2065657709" sldId="257"/>
            <ac:picMk id="6" creationId="{0877E790-30D2-114B-A58C-06B50512C833}"/>
          </ac:picMkLst>
        </pc:picChg>
      </pc:sldChg>
      <pc:sldChg chg="addSp modSp">
        <pc:chgData name="Admin Vanhoutte" userId="fff9a09b-1d1a-4ad1-a481-2be818acab50" providerId="ADAL" clId="{4DCA6FA8-5958-C247-82E1-AA138631AF54}" dt="2022-01-12T21:20:08.640" v="83" actId="1076"/>
        <pc:sldMkLst>
          <pc:docMk/>
          <pc:sldMk cId="1530775516" sldId="259"/>
        </pc:sldMkLst>
        <pc:picChg chg="add mod">
          <ac:chgData name="Admin Vanhoutte" userId="fff9a09b-1d1a-4ad1-a481-2be818acab50" providerId="ADAL" clId="{4DCA6FA8-5958-C247-82E1-AA138631AF54}" dt="2022-01-12T21:20:08.640" v="83" actId="1076"/>
          <ac:picMkLst>
            <pc:docMk/>
            <pc:sldMk cId="1530775516" sldId="259"/>
            <ac:picMk id="1026" creationId="{F8495136-B05A-CD43-9413-A567DCACAC19}"/>
          </ac:picMkLst>
        </pc:picChg>
      </pc:sldChg>
      <pc:sldChg chg="modSp mod">
        <pc:chgData name="Admin Vanhoutte" userId="fff9a09b-1d1a-4ad1-a481-2be818acab50" providerId="ADAL" clId="{4DCA6FA8-5958-C247-82E1-AA138631AF54}" dt="2022-02-04T13:21:06.429" v="150" actId="14100"/>
        <pc:sldMkLst>
          <pc:docMk/>
          <pc:sldMk cId="1389744999" sldId="295"/>
        </pc:sldMkLst>
        <pc:picChg chg="mod">
          <ac:chgData name="Admin Vanhoutte" userId="fff9a09b-1d1a-4ad1-a481-2be818acab50" providerId="ADAL" clId="{4DCA6FA8-5958-C247-82E1-AA138631AF54}" dt="2022-02-04T13:21:06.429" v="150" actId="14100"/>
          <ac:picMkLst>
            <pc:docMk/>
            <pc:sldMk cId="1389744999" sldId="295"/>
            <ac:picMk id="6" creationId="{35869126-48DC-C347-870F-B1C6AE1BA236}"/>
          </ac:picMkLst>
        </pc:picChg>
      </pc:sldChg>
      <pc:sldChg chg="modSp">
        <pc:chgData name="Admin Vanhoutte" userId="fff9a09b-1d1a-4ad1-a481-2be818acab50" providerId="ADAL" clId="{4DCA6FA8-5958-C247-82E1-AA138631AF54}" dt="2022-01-27T13:44:21.594" v="147"/>
        <pc:sldMkLst>
          <pc:docMk/>
          <pc:sldMk cId="3531993971" sldId="306"/>
        </pc:sldMkLst>
        <pc:picChg chg="mod">
          <ac:chgData name="Admin Vanhoutte" userId="fff9a09b-1d1a-4ad1-a481-2be818acab50" providerId="ADAL" clId="{4DCA6FA8-5958-C247-82E1-AA138631AF54}" dt="2022-01-27T13:44:21.594" v="147"/>
          <ac:picMkLst>
            <pc:docMk/>
            <pc:sldMk cId="3531993971" sldId="306"/>
            <ac:picMk id="20" creationId="{FBFB5844-7C81-864C-801A-F6B58709DA75}"/>
          </ac:picMkLst>
        </pc:picChg>
      </pc:sldChg>
      <pc:sldChg chg="addSp delSp modSp mod">
        <pc:chgData name="Admin Vanhoutte" userId="fff9a09b-1d1a-4ad1-a481-2be818acab50" providerId="ADAL" clId="{4DCA6FA8-5958-C247-82E1-AA138631AF54}" dt="2022-01-13T17:23:05.993" v="138" actId="1076"/>
        <pc:sldMkLst>
          <pc:docMk/>
          <pc:sldMk cId="1357794960" sldId="308"/>
        </pc:sldMkLst>
        <pc:spChg chg="mod">
          <ac:chgData name="Admin Vanhoutte" userId="fff9a09b-1d1a-4ad1-a481-2be818acab50" providerId="ADAL" clId="{4DCA6FA8-5958-C247-82E1-AA138631AF54}" dt="2022-01-13T17:23:01.106" v="137" actId="20577"/>
          <ac:spMkLst>
            <pc:docMk/>
            <pc:sldMk cId="1357794960" sldId="308"/>
            <ac:spMk id="5" creationId="{606621F9-4D7B-8844-B969-EF8D8F31686A}"/>
          </ac:spMkLst>
        </pc:spChg>
        <pc:spChg chg="add del mod">
          <ac:chgData name="Admin Vanhoutte" userId="fff9a09b-1d1a-4ad1-a481-2be818acab50" providerId="ADAL" clId="{4DCA6FA8-5958-C247-82E1-AA138631AF54}" dt="2022-01-13T17:21:37.077" v="118"/>
          <ac:spMkLst>
            <pc:docMk/>
            <pc:sldMk cId="1357794960" sldId="308"/>
            <ac:spMk id="6" creationId="{5A6DE3B4-369D-1940-97B1-2031915104F3}"/>
          </ac:spMkLst>
        </pc:spChg>
        <pc:spChg chg="add del mod">
          <ac:chgData name="Admin Vanhoutte" userId="fff9a09b-1d1a-4ad1-a481-2be818acab50" providerId="ADAL" clId="{4DCA6FA8-5958-C247-82E1-AA138631AF54}" dt="2022-01-13T17:22:06.547" v="122" actId="478"/>
          <ac:spMkLst>
            <pc:docMk/>
            <pc:sldMk cId="1357794960" sldId="308"/>
            <ac:spMk id="7" creationId="{C84A451A-F668-D242-ACC7-3613A5610969}"/>
          </ac:spMkLst>
        </pc:spChg>
        <pc:spChg chg="add mod">
          <ac:chgData name="Admin Vanhoutte" userId="fff9a09b-1d1a-4ad1-a481-2be818acab50" providerId="ADAL" clId="{4DCA6FA8-5958-C247-82E1-AA138631AF54}" dt="2022-01-13T17:22:00.575" v="121"/>
          <ac:spMkLst>
            <pc:docMk/>
            <pc:sldMk cId="1357794960" sldId="308"/>
            <ac:spMk id="8" creationId="{99BA0C57-467C-5B40-8703-FFD5788E46CE}"/>
          </ac:spMkLst>
        </pc:spChg>
        <pc:picChg chg="add mod">
          <ac:chgData name="Admin Vanhoutte" userId="fff9a09b-1d1a-4ad1-a481-2be818acab50" providerId="ADAL" clId="{4DCA6FA8-5958-C247-82E1-AA138631AF54}" dt="2022-01-13T17:23:05.993" v="138" actId="1076"/>
          <ac:picMkLst>
            <pc:docMk/>
            <pc:sldMk cId="1357794960" sldId="308"/>
            <ac:picMk id="9" creationId="{682746C9-7D5C-7F43-9FA5-6CB67326F5F6}"/>
          </ac:picMkLst>
        </pc:picChg>
        <pc:picChg chg="add mod">
          <ac:chgData name="Admin Vanhoutte" userId="fff9a09b-1d1a-4ad1-a481-2be818acab50" providerId="ADAL" clId="{4DCA6FA8-5958-C247-82E1-AA138631AF54}" dt="2022-01-13T17:22:52.677" v="126" actId="1076"/>
          <ac:picMkLst>
            <pc:docMk/>
            <pc:sldMk cId="1357794960" sldId="308"/>
            <ac:picMk id="10" creationId="{CE752C19-2B0D-8D49-97C7-495B9288EE4F}"/>
          </ac:picMkLst>
        </pc:picChg>
      </pc:sldChg>
      <pc:sldChg chg="delSp modSp add mod delAnim modShow">
        <pc:chgData name="Admin Vanhoutte" userId="fff9a09b-1d1a-4ad1-a481-2be818acab50" providerId="ADAL" clId="{4DCA6FA8-5958-C247-82E1-AA138631AF54}" dt="2022-01-14T10:12:36.750" v="143" actId="729"/>
        <pc:sldMkLst>
          <pc:docMk/>
          <pc:sldMk cId="2176768497" sldId="309"/>
        </pc:sldMkLst>
        <pc:grpChg chg="del">
          <ac:chgData name="Admin Vanhoutte" userId="fff9a09b-1d1a-4ad1-a481-2be818acab50" providerId="ADAL" clId="{4DCA6FA8-5958-C247-82E1-AA138631AF54}" dt="2022-01-14T10:11:24.954" v="141" actId="478"/>
          <ac:grpSpMkLst>
            <pc:docMk/>
            <pc:sldMk cId="2176768497" sldId="309"/>
            <ac:grpSpMk id="4" creationId="{64E0F90D-43FF-BA40-B43C-A9583C1CB0F7}"/>
          </ac:grpSpMkLst>
        </pc:grpChg>
        <pc:grpChg chg="mod">
          <ac:chgData name="Admin Vanhoutte" userId="fff9a09b-1d1a-4ad1-a481-2be818acab50" providerId="ADAL" clId="{4DCA6FA8-5958-C247-82E1-AA138631AF54}" dt="2022-01-14T10:11:33.642" v="142" actId="1076"/>
          <ac:grpSpMkLst>
            <pc:docMk/>
            <pc:sldMk cId="2176768497" sldId="309"/>
            <ac:grpSpMk id="7" creationId="{B2347B87-EAC7-1B4C-AE8C-3E929EE2DC08}"/>
          </ac:grpSpMkLst>
        </pc:grpChg>
      </pc:sldChg>
      <pc:sldMasterChg chg="modSldLayout">
        <pc:chgData name="Admin Vanhoutte" userId="fff9a09b-1d1a-4ad1-a481-2be818acab50" providerId="ADAL" clId="{4DCA6FA8-5958-C247-82E1-AA138631AF54}" dt="2022-01-12T21:12:12.891" v="38" actId="14100"/>
        <pc:sldMasterMkLst>
          <pc:docMk/>
          <pc:sldMasterMk cId="3103934370" sldId="2147483648"/>
        </pc:sldMasterMkLst>
        <pc:sldLayoutChg chg="addSp delSp modSp mod">
          <pc:chgData name="Admin Vanhoutte" userId="fff9a09b-1d1a-4ad1-a481-2be818acab50" providerId="ADAL" clId="{4DCA6FA8-5958-C247-82E1-AA138631AF54}" dt="2022-01-12T21:12:12.891" v="38" actId="14100"/>
          <pc:sldLayoutMkLst>
            <pc:docMk/>
            <pc:sldMasterMk cId="3103934370" sldId="2147483648"/>
            <pc:sldLayoutMk cId="3624566317" sldId="2147483649"/>
          </pc:sldLayoutMkLst>
          <pc:spChg chg="mod">
            <ac:chgData name="Admin Vanhoutte" userId="fff9a09b-1d1a-4ad1-a481-2be818acab50" providerId="ADAL" clId="{4DCA6FA8-5958-C247-82E1-AA138631AF54}" dt="2022-01-12T21:12:12.891" v="38" actId="14100"/>
            <ac:spMkLst>
              <pc:docMk/>
              <pc:sldMasterMk cId="3103934370" sldId="2147483648"/>
              <pc:sldLayoutMk cId="3624566317" sldId="2147483649"/>
              <ac:spMk id="15" creationId="{A551FE04-0970-D449-8C42-556B5D1AB3D2}"/>
            </ac:spMkLst>
          </pc:spChg>
          <pc:picChg chg="add del mod">
            <ac:chgData name="Admin Vanhoutte" userId="fff9a09b-1d1a-4ad1-a481-2be818acab50" providerId="ADAL" clId="{4DCA6FA8-5958-C247-82E1-AA138631AF54}" dt="2022-01-12T21:11:40.994" v="22" actId="21"/>
            <ac:picMkLst>
              <pc:docMk/>
              <pc:sldMasterMk cId="3103934370" sldId="2147483648"/>
              <pc:sldLayoutMk cId="3624566317" sldId="2147483649"/>
              <ac:picMk id="5" creationId="{0518FC8C-9813-994A-8637-C7C4B9AB1F36}"/>
            </ac:picMkLst>
          </pc:picChg>
          <pc:picChg chg="mod">
            <ac:chgData name="Admin Vanhoutte" userId="fff9a09b-1d1a-4ad1-a481-2be818acab50" providerId="ADAL" clId="{4DCA6FA8-5958-C247-82E1-AA138631AF54}" dt="2022-01-12T21:12:01.929" v="34" actId="1038"/>
            <ac:picMkLst>
              <pc:docMk/>
              <pc:sldMasterMk cId="3103934370" sldId="2147483648"/>
              <pc:sldLayoutMk cId="3624566317" sldId="2147483649"/>
              <ac:picMk id="11" creationId="{B543DC4C-80C8-EC43-BE62-1CAA71811766}"/>
            </ac:picMkLst>
          </pc:picChg>
          <pc:picChg chg="add del mod">
            <ac:chgData name="Admin Vanhoutte" userId="fff9a09b-1d1a-4ad1-a481-2be818acab50" providerId="ADAL" clId="{4DCA6FA8-5958-C247-82E1-AA138631AF54}" dt="2022-01-12T21:11:46.200" v="23" actId="14826"/>
            <ac:picMkLst>
              <pc:docMk/>
              <pc:sldMasterMk cId="3103934370" sldId="2147483648"/>
              <pc:sldLayoutMk cId="3624566317" sldId="2147483649"/>
              <ac:picMk id="12" creationId="{5C205DBB-3ACD-2B44-B404-F803FDEFC8EE}"/>
            </ac:picMkLst>
          </pc:picChg>
        </pc:sldLayoutChg>
      </pc:sldMasterChg>
    </pc:docChg>
  </pc:docChgLst>
  <pc:docChgLst>
    <pc:chgData name="Admin" userId="fff9a09b-1d1a-4ad1-a481-2be818acab50" providerId="ADAL" clId="{AB64B484-E657-6740-87E1-D12F8CDAAEC9}"/>
    <pc:docChg chg="undo custSel modSld sldOrd addSection delSection modSection">
      <pc:chgData name="Admin" userId="fff9a09b-1d1a-4ad1-a481-2be818acab50" providerId="ADAL" clId="{AB64B484-E657-6740-87E1-D12F8CDAAEC9}" dt="2023-11-29T09:18:25.983" v="216" actId="20577"/>
      <pc:docMkLst>
        <pc:docMk/>
      </pc:docMkLst>
      <pc:sldChg chg="addSp modSp mod">
        <pc:chgData name="Admin" userId="fff9a09b-1d1a-4ad1-a481-2be818acab50" providerId="ADAL" clId="{AB64B484-E657-6740-87E1-D12F8CDAAEC9}" dt="2023-11-29T07:18:59.389" v="100" actId="14100"/>
        <pc:sldMkLst>
          <pc:docMk/>
          <pc:sldMk cId="2827592648" sldId="256"/>
        </pc:sldMkLst>
        <pc:spChg chg="mod">
          <ac:chgData name="Admin" userId="fff9a09b-1d1a-4ad1-a481-2be818acab50" providerId="ADAL" clId="{AB64B484-E657-6740-87E1-D12F8CDAAEC9}" dt="2023-11-29T07:18:59.389" v="100" actId="14100"/>
          <ac:spMkLst>
            <pc:docMk/>
            <pc:sldMk cId="2827592648" sldId="256"/>
            <ac:spMk id="2" creationId="{401F42B7-78F0-3240-A917-6AAA0240FDAC}"/>
          </ac:spMkLst>
        </pc:spChg>
        <pc:spChg chg="add mod">
          <ac:chgData name="Admin" userId="fff9a09b-1d1a-4ad1-a481-2be818acab50" providerId="ADAL" clId="{AB64B484-E657-6740-87E1-D12F8CDAAEC9}" dt="2023-11-29T07:18:55.789" v="99" actId="14100"/>
          <ac:spMkLst>
            <pc:docMk/>
            <pc:sldMk cId="2827592648" sldId="256"/>
            <ac:spMk id="3" creationId="{55B72B00-46B2-F31D-08E5-EF631CA500F6}"/>
          </ac:spMkLst>
        </pc:spChg>
      </pc:sldChg>
      <pc:sldChg chg="modSp ord">
        <pc:chgData name="Admin" userId="fff9a09b-1d1a-4ad1-a481-2be818acab50" providerId="ADAL" clId="{AB64B484-E657-6740-87E1-D12F8CDAAEC9}" dt="2023-11-29T09:08:12.722" v="150" actId="20578"/>
        <pc:sldMkLst>
          <pc:docMk/>
          <pc:sldMk cId="2065657709" sldId="257"/>
        </pc:sldMkLst>
        <pc:graphicFrameChg chg="mod">
          <ac:chgData name="Admin" userId="fff9a09b-1d1a-4ad1-a481-2be818acab50" providerId="ADAL" clId="{AB64B484-E657-6740-87E1-D12F8CDAAEC9}" dt="2023-11-29T09:07:46.154" v="147" actId="20577"/>
          <ac:graphicFrameMkLst>
            <pc:docMk/>
            <pc:sldMk cId="2065657709" sldId="257"/>
            <ac:graphicFrameMk id="7" creationId="{FD8EC32C-18A7-4BC3-B831-066F092CF31B}"/>
          </ac:graphicFrameMkLst>
        </pc:graphicFrameChg>
      </pc:sldChg>
      <pc:sldChg chg="modSp ord">
        <pc:chgData name="Admin" userId="fff9a09b-1d1a-4ad1-a481-2be818acab50" providerId="ADAL" clId="{AB64B484-E657-6740-87E1-D12F8CDAAEC9}" dt="2023-11-29T09:18:25.983" v="216" actId="20577"/>
        <pc:sldMkLst>
          <pc:docMk/>
          <pc:sldMk cId="4073822316" sldId="387"/>
        </pc:sldMkLst>
        <pc:graphicFrameChg chg="mod">
          <ac:chgData name="Admin" userId="fff9a09b-1d1a-4ad1-a481-2be818acab50" providerId="ADAL" clId="{AB64B484-E657-6740-87E1-D12F8CDAAEC9}" dt="2023-11-29T09:18:25.983" v="216" actId="20577"/>
          <ac:graphicFrameMkLst>
            <pc:docMk/>
            <pc:sldMk cId="4073822316" sldId="387"/>
            <ac:graphicFrameMk id="7" creationId="{FD8EC32C-18A7-4BC3-B831-066F092CF31B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7C2A40-1972-4660-9C6D-0FE6A249D0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39E28-B2F9-4AEA-BDDB-2D23FCD3B311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gm:t>
    </dgm:pt>
    <dgm:pt modelId="{77FD698B-DA56-4339-A1AF-DD7E2B833618}" type="parTrans" cxnId="{2384A78E-FD09-4C1B-9AAA-F04CA6CE60E2}">
      <dgm:prSet/>
      <dgm:spPr/>
      <dgm:t>
        <a:bodyPr/>
        <a:lstStyle/>
        <a:p>
          <a:endParaRPr lang="en-US"/>
        </a:p>
      </dgm:t>
    </dgm:pt>
    <dgm:pt modelId="{CB2E40B3-7274-452E-8D52-93D34203DBAE}" type="sibTrans" cxnId="{2384A78E-FD09-4C1B-9AAA-F04CA6CE60E2}">
      <dgm:prSet/>
      <dgm:spPr/>
      <dgm:t>
        <a:bodyPr/>
        <a:lstStyle/>
        <a:p>
          <a:endParaRPr lang="en-US"/>
        </a:p>
      </dgm:t>
    </dgm:pt>
    <dgm:pt modelId="{6E3D4A58-7F67-4927-9D90-634CE581826F}">
      <dgm:prSet custT="1"/>
      <dgm:spPr/>
      <dgm:t>
        <a:bodyPr/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gm:t>
    </dgm:pt>
    <dgm:pt modelId="{8241124E-7DF6-49EF-800A-49964C88D63F}" type="parTrans" cxnId="{D8B4B3E6-8398-4768-B21C-2B7E86F3207D}">
      <dgm:prSet/>
      <dgm:spPr/>
      <dgm:t>
        <a:bodyPr/>
        <a:lstStyle/>
        <a:p>
          <a:endParaRPr lang="en-US"/>
        </a:p>
      </dgm:t>
    </dgm:pt>
    <dgm:pt modelId="{BD439A87-4FF0-4BB1-8E98-40C7F610044B}" type="sibTrans" cxnId="{D8B4B3E6-8398-4768-B21C-2B7E86F3207D}">
      <dgm:prSet/>
      <dgm:spPr/>
      <dgm:t>
        <a:bodyPr/>
        <a:lstStyle/>
        <a:p>
          <a:endParaRPr lang="en-US"/>
        </a:p>
      </dgm:t>
    </dgm:pt>
    <dgm:pt modelId="{6AD87089-C81F-4C22-BE37-30AA06D64304}">
      <dgm:prSet custT="1"/>
      <dgm:spPr/>
      <dgm:t>
        <a:bodyPr/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gm:t>
    </dgm:pt>
    <dgm:pt modelId="{BC195071-5AAE-4498-854F-A7B332082C7D}" type="parTrans" cxnId="{F58888CE-8564-430D-8C84-F4CBCAFA1F8D}">
      <dgm:prSet/>
      <dgm:spPr/>
      <dgm:t>
        <a:bodyPr/>
        <a:lstStyle/>
        <a:p>
          <a:endParaRPr lang="en-US"/>
        </a:p>
      </dgm:t>
    </dgm:pt>
    <dgm:pt modelId="{564BFEF5-12F7-45EC-BAF1-28C98FE8D4BB}" type="sibTrans" cxnId="{F58888CE-8564-430D-8C84-F4CBCAFA1F8D}">
      <dgm:prSet/>
      <dgm:spPr/>
      <dgm:t>
        <a:bodyPr/>
        <a:lstStyle/>
        <a:p>
          <a:endParaRPr lang="en-US"/>
        </a:p>
      </dgm:t>
    </dgm:pt>
    <dgm:pt modelId="{FD698C6F-72E9-411A-B02D-B2EDB9EFDA33}">
      <dgm:prSet custT="1"/>
      <dgm:spPr/>
      <dgm:t>
        <a:bodyPr/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gm:t>
    </dgm:pt>
    <dgm:pt modelId="{185EAF1B-594B-4467-9BB8-C072A3C1F714}" type="parTrans" cxnId="{86DE3900-E55B-479B-9CC9-1841F6EB2727}">
      <dgm:prSet/>
      <dgm:spPr/>
      <dgm:t>
        <a:bodyPr/>
        <a:lstStyle/>
        <a:p>
          <a:endParaRPr lang="en-US"/>
        </a:p>
      </dgm:t>
    </dgm:pt>
    <dgm:pt modelId="{75BEA5FA-11FE-4CC1-B454-D18A9A9B9BE8}" type="sibTrans" cxnId="{86DE3900-E55B-479B-9CC9-1841F6EB2727}">
      <dgm:prSet/>
      <dgm:spPr/>
      <dgm:t>
        <a:bodyPr/>
        <a:lstStyle/>
        <a:p>
          <a:endParaRPr lang="en-US"/>
        </a:p>
      </dgm:t>
    </dgm:pt>
    <dgm:pt modelId="{BD4840F7-2A23-4847-BCF5-79134CBA5A54}">
      <dgm:prSet custT="1"/>
      <dgm:spPr/>
      <dgm:t>
        <a:bodyPr/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gm:t>
    </dgm:pt>
    <dgm:pt modelId="{634130F5-A964-4B36-9023-E725D1FD090A}" type="parTrans" cxnId="{DBC0E3A8-516F-4DE7-915A-598940297274}">
      <dgm:prSet/>
      <dgm:spPr/>
      <dgm:t>
        <a:bodyPr/>
        <a:lstStyle/>
        <a:p>
          <a:endParaRPr lang="en-US"/>
        </a:p>
      </dgm:t>
    </dgm:pt>
    <dgm:pt modelId="{BD121905-A042-4E0D-BF74-555EB40E1F4F}" type="sibTrans" cxnId="{DBC0E3A8-516F-4DE7-915A-598940297274}">
      <dgm:prSet/>
      <dgm:spPr/>
      <dgm:t>
        <a:bodyPr/>
        <a:lstStyle/>
        <a:p>
          <a:endParaRPr lang="en-US"/>
        </a:p>
      </dgm:t>
    </dgm:pt>
    <dgm:pt modelId="{71D3AD91-D242-4360-9ACA-47A5CC83BDF1}" type="pres">
      <dgm:prSet presAssocID="{857C2A40-1972-4660-9C6D-0FE6A249D015}" presName="root" presStyleCnt="0">
        <dgm:presLayoutVars>
          <dgm:dir/>
          <dgm:resizeHandles val="exact"/>
        </dgm:presLayoutVars>
      </dgm:prSet>
      <dgm:spPr/>
    </dgm:pt>
    <dgm:pt modelId="{530C944A-BF49-4BA7-A87C-71B7EF9D611A}" type="pres">
      <dgm:prSet presAssocID="{9AD39E28-B2F9-4AEA-BDDB-2D23FCD3B311}" presName="compNode" presStyleCnt="0"/>
      <dgm:spPr/>
    </dgm:pt>
    <dgm:pt modelId="{920F294A-6AE3-4B02-9709-34C9562361DA}" type="pres">
      <dgm:prSet presAssocID="{9AD39E28-B2F9-4AEA-BDDB-2D23FCD3B311}" presName="bgRect" presStyleLbl="bgShp" presStyleIdx="0" presStyleCnt="5"/>
      <dgm:spPr>
        <a:solidFill>
          <a:srgbClr val="F9F1E6"/>
        </a:solidFill>
      </dgm:spPr>
    </dgm:pt>
    <dgm:pt modelId="{7C95669D-98F2-41EE-B1CD-1E60D374D7FE}" type="pres">
      <dgm:prSet presAssocID="{9AD39E28-B2F9-4AEA-BDDB-2D23FCD3B31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93DD37-3E55-48A2-A03C-3D51782F3DF0}" type="pres">
      <dgm:prSet presAssocID="{9AD39E28-B2F9-4AEA-BDDB-2D23FCD3B311}" presName="spaceRect" presStyleCnt="0"/>
      <dgm:spPr/>
    </dgm:pt>
    <dgm:pt modelId="{DE0458F1-DFD3-4CE8-BA7B-973B540CADA0}" type="pres">
      <dgm:prSet presAssocID="{9AD39E28-B2F9-4AEA-BDDB-2D23FCD3B311}" presName="parTx" presStyleLbl="revTx" presStyleIdx="0" presStyleCnt="5">
        <dgm:presLayoutVars>
          <dgm:chMax val="0"/>
          <dgm:chPref val="0"/>
        </dgm:presLayoutVars>
      </dgm:prSet>
      <dgm:spPr/>
    </dgm:pt>
    <dgm:pt modelId="{99F6EBA3-6279-437D-B848-7A3A51A52C7A}" type="pres">
      <dgm:prSet presAssocID="{CB2E40B3-7274-452E-8D52-93D34203DBAE}" presName="sibTrans" presStyleCnt="0"/>
      <dgm:spPr/>
    </dgm:pt>
    <dgm:pt modelId="{E7BDB52A-26D1-4B34-A009-5D0674308E23}" type="pres">
      <dgm:prSet presAssocID="{6AD87089-C81F-4C22-BE37-30AA06D64304}" presName="compNode" presStyleCnt="0"/>
      <dgm:spPr/>
    </dgm:pt>
    <dgm:pt modelId="{8AEC3403-2F28-4128-AFE3-6409C6783187}" type="pres">
      <dgm:prSet presAssocID="{6AD87089-C81F-4C22-BE37-30AA06D64304}" presName="bgRect" presStyleLbl="bgShp" presStyleIdx="1" presStyleCnt="5" custLinFactNeighborX="47036" custLinFactNeighborY="-4806"/>
      <dgm:spPr>
        <a:solidFill>
          <a:srgbClr val="F9F1E6"/>
        </a:solidFill>
      </dgm:spPr>
    </dgm:pt>
    <dgm:pt modelId="{D10FC6E6-D78B-4732-B956-18A2A101BEF7}" type="pres">
      <dgm:prSet presAssocID="{6AD87089-C81F-4C22-BE37-30AA06D6430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924B76EF-0448-45F8-887D-2858BD13F607}" type="pres">
      <dgm:prSet presAssocID="{6AD87089-C81F-4C22-BE37-30AA06D64304}" presName="spaceRect" presStyleCnt="0"/>
      <dgm:spPr/>
    </dgm:pt>
    <dgm:pt modelId="{4461C588-DAB5-4C6F-A1E5-89F9D5595A16}" type="pres">
      <dgm:prSet presAssocID="{6AD87089-C81F-4C22-BE37-30AA06D64304}" presName="parTx" presStyleLbl="revTx" presStyleIdx="1" presStyleCnt="5">
        <dgm:presLayoutVars>
          <dgm:chMax val="0"/>
          <dgm:chPref val="0"/>
        </dgm:presLayoutVars>
      </dgm:prSet>
      <dgm:spPr/>
    </dgm:pt>
    <dgm:pt modelId="{8F76131E-E993-4CE6-8159-3AE817643062}" type="pres">
      <dgm:prSet presAssocID="{564BFEF5-12F7-45EC-BAF1-28C98FE8D4BB}" presName="sibTrans" presStyleCnt="0"/>
      <dgm:spPr/>
    </dgm:pt>
    <dgm:pt modelId="{84DE15D8-AA58-41B1-83B9-0A5023DEF72B}" type="pres">
      <dgm:prSet presAssocID="{6E3D4A58-7F67-4927-9D90-634CE581826F}" presName="compNode" presStyleCnt="0"/>
      <dgm:spPr/>
    </dgm:pt>
    <dgm:pt modelId="{7AA48F98-902C-490F-B321-5CD03B98F085}" type="pres">
      <dgm:prSet presAssocID="{6E3D4A58-7F67-4927-9D90-634CE581826F}" presName="bgRect" presStyleLbl="bgShp" presStyleIdx="2" presStyleCnt="5"/>
      <dgm:spPr>
        <a:solidFill>
          <a:srgbClr val="F9F1E6"/>
        </a:solidFill>
      </dgm:spPr>
    </dgm:pt>
    <dgm:pt modelId="{2F19D9C6-C86F-4BE1-B677-A07D4CAFEEAE}" type="pres">
      <dgm:prSet presAssocID="{6E3D4A58-7F67-4927-9D90-634CE581826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1AC2123B-370E-4F3D-8BA0-0A755A9ED718}" type="pres">
      <dgm:prSet presAssocID="{6E3D4A58-7F67-4927-9D90-634CE581826F}" presName="spaceRect" presStyleCnt="0"/>
      <dgm:spPr/>
    </dgm:pt>
    <dgm:pt modelId="{C5AD6115-05A5-4B11-9A8E-7BEA4A9689E0}" type="pres">
      <dgm:prSet presAssocID="{6E3D4A58-7F67-4927-9D90-634CE581826F}" presName="parTx" presStyleLbl="revTx" presStyleIdx="2" presStyleCnt="5">
        <dgm:presLayoutVars>
          <dgm:chMax val="0"/>
          <dgm:chPref val="0"/>
        </dgm:presLayoutVars>
      </dgm:prSet>
      <dgm:spPr/>
    </dgm:pt>
    <dgm:pt modelId="{3E33A553-2DD7-4494-BB43-B23DD9569876}" type="pres">
      <dgm:prSet presAssocID="{BD439A87-4FF0-4BB1-8E98-40C7F610044B}" presName="sibTrans" presStyleCnt="0"/>
      <dgm:spPr/>
    </dgm:pt>
    <dgm:pt modelId="{8867DD83-6C24-4AD5-9B20-019A719137D8}" type="pres">
      <dgm:prSet presAssocID="{FD698C6F-72E9-411A-B02D-B2EDB9EFDA33}" presName="compNode" presStyleCnt="0"/>
      <dgm:spPr/>
    </dgm:pt>
    <dgm:pt modelId="{B4B2A04F-3982-49D2-B32C-D8E7D70E048B}" type="pres">
      <dgm:prSet presAssocID="{FD698C6F-72E9-411A-B02D-B2EDB9EFDA33}" presName="bgRect" presStyleLbl="bgShp" presStyleIdx="3" presStyleCnt="5"/>
      <dgm:spPr>
        <a:solidFill>
          <a:srgbClr val="F9F1E6"/>
        </a:solidFill>
      </dgm:spPr>
    </dgm:pt>
    <dgm:pt modelId="{80B26C3B-7D18-4084-A0DF-A9C55E745C27}" type="pres">
      <dgm:prSet presAssocID="{FD698C6F-72E9-411A-B02D-B2EDB9EFDA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6AADAB6B-6931-4427-9F7F-AD09C14E5C91}" type="pres">
      <dgm:prSet presAssocID="{FD698C6F-72E9-411A-B02D-B2EDB9EFDA33}" presName="spaceRect" presStyleCnt="0"/>
      <dgm:spPr/>
    </dgm:pt>
    <dgm:pt modelId="{9326FAB3-B308-4BBC-B02D-A84C360E5A6D}" type="pres">
      <dgm:prSet presAssocID="{FD698C6F-72E9-411A-B02D-B2EDB9EFDA33}" presName="parTx" presStyleLbl="revTx" presStyleIdx="3" presStyleCnt="5">
        <dgm:presLayoutVars>
          <dgm:chMax val="0"/>
          <dgm:chPref val="0"/>
        </dgm:presLayoutVars>
      </dgm:prSet>
      <dgm:spPr/>
    </dgm:pt>
    <dgm:pt modelId="{1D680863-94A6-4B2E-B94B-6A64A119B3CC}" type="pres">
      <dgm:prSet presAssocID="{75BEA5FA-11FE-4CC1-B454-D18A9A9B9BE8}" presName="sibTrans" presStyleCnt="0"/>
      <dgm:spPr/>
    </dgm:pt>
    <dgm:pt modelId="{AA0E770C-1035-4C20-8E06-63D3F2650490}" type="pres">
      <dgm:prSet presAssocID="{BD4840F7-2A23-4847-BCF5-79134CBA5A54}" presName="compNode" presStyleCnt="0"/>
      <dgm:spPr/>
    </dgm:pt>
    <dgm:pt modelId="{A11AEF0C-DE71-4C74-8E0D-42AE6BBCF6BF}" type="pres">
      <dgm:prSet presAssocID="{BD4840F7-2A23-4847-BCF5-79134CBA5A54}" presName="bgRect" presStyleLbl="bgShp" presStyleIdx="4" presStyleCnt="5" custLinFactNeighborX="26336" custLinFactNeighborY="-1630"/>
      <dgm:spPr>
        <a:solidFill>
          <a:srgbClr val="F9F1E6"/>
        </a:solidFill>
      </dgm:spPr>
    </dgm:pt>
    <dgm:pt modelId="{96C03E66-1E0D-4C7C-8A4C-1D88CF5FFDCB}" type="pres">
      <dgm:prSet presAssocID="{BD4840F7-2A23-4847-BCF5-79134CBA5A5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0F79775-B3C2-4264-9376-BB62185A1321}" type="pres">
      <dgm:prSet presAssocID="{BD4840F7-2A23-4847-BCF5-79134CBA5A54}" presName="spaceRect" presStyleCnt="0"/>
      <dgm:spPr/>
    </dgm:pt>
    <dgm:pt modelId="{944491C4-92BC-4FB9-80D7-E39F5C919ECF}" type="pres">
      <dgm:prSet presAssocID="{BD4840F7-2A23-4847-BCF5-79134CBA5A5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6DE3900-E55B-479B-9CC9-1841F6EB2727}" srcId="{857C2A40-1972-4660-9C6D-0FE6A249D015}" destId="{FD698C6F-72E9-411A-B02D-B2EDB9EFDA33}" srcOrd="3" destOrd="0" parTransId="{185EAF1B-594B-4467-9BB8-C072A3C1F714}" sibTransId="{75BEA5FA-11FE-4CC1-B454-D18A9A9B9BE8}"/>
    <dgm:cxn modelId="{A9368B0D-7739-441D-9AEF-162A9CCE7249}" type="presOf" srcId="{857C2A40-1972-4660-9C6D-0FE6A249D015}" destId="{71D3AD91-D242-4360-9ACA-47A5CC83BDF1}" srcOrd="0" destOrd="0" presId="urn:microsoft.com/office/officeart/2018/2/layout/IconVerticalSolidList"/>
    <dgm:cxn modelId="{C99B292E-4B53-D54F-A0BE-0602C52967F4}" type="presOf" srcId="{BD4840F7-2A23-4847-BCF5-79134CBA5A54}" destId="{944491C4-92BC-4FB9-80D7-E39F5C919ECF}" srcOrd="0" destOrd="0" presId="urn:microsoft.com/office/officeart/2018/2/layout/IconVerticalSolidList"/>
    <dgm:cxn modelId="{15014C6F-4FE7-1241-A591-78BE890573E9}" type="presOf" srcId="{9AD39E28-B2F9-4AEA-BDDB-2D23FCD3B311}" destId="{DE0458F1-DFD3-4CE8-BA7B-973B540CADA0}" srcOrd="0" destOrd="0" presId="urn:microsoft.com/office/officeart/2018/2/layout/IconVerticalSolidList"/>
    <dgm:cxn modelId="{E6297989-66C6-D648-BC2D-10F35792FD89}" type="presOf" srcId="{FD698C6F-72E9-411A-B02D-B2EDB9EFDA33}" destId="{9326FAB3-B308-4BBC-B02D-A84C360E5A6D}" srcOrd="0" destOrd="0" presId="urn:microsoft.com/office/officeart/2018/2/layout/IconVerticalSolidList"/>
    <dgm:cxn modelId="{2384A78E-FD09-4C1B-9AAA-F04CA6CE60E2}" srcId="{857C2A40-1972-4660-9C6D-0FE6A249D015}" destId="{9AD39E28-B2F9-4AEA-BDDB-2D23FCD3B311}" srcOrd="0" destOrd="0" parTransId="{77FD698B-DA56-4339-A1AF-DD7E2B833618}" sibTransId="{CB2E40B3-7274-452E-8D52-93D34203DBAE}"/>
    <dgm:cxn modelId="{222B3D9D-B29B-2C4B-AEF3-556CC20EDAD0}" type="presOf" srcId="{6AD87089-C81F-4C22-BE37-30AA06D64304}" destId="{4461C588-DAB5-4C6F-A1E5-89F9D5595A16}" srcOrd="0" destOrd="0" presId="urn:microsoft.com/office/officeart/2018/2/layout/IconVerticalSolidList"/>
    <dgm:cxn modelId="{DBC0E3A8-516F-4DE7-915A-598940297274}" srcId="{857C2A40-1972-4660-9C6D-0FE6A249D015}" destId="{BD4840F7-2A23-4847-BCF5-79134CBA5A54}" srcOrd="4" destOrd="0" parTransId="{634130F5-A964-4B36-9023-E725D1FD090A}" sibTransId="{BD121905-A042-4E0D-BF74-555EB40E1F4F}"/>
    <dgm:cxn modelId="{F58888CE-8564-430D-8C84-F4CBCAFA1F8D}" srcId="{857C2A40-1972-4660-9C6D-0FE6A249D015}" destId="{6AD87089-C81F-4C22-BE37-30AA06D64304}" srcOrd="1" destOrd="0" parTransId="{BC195071-5AAE-4498-854F-A7B332082C7D}" sibTransId="{564BFEF5-12F7-45EC-BAF1-28C98FE8D4BB}"/>
    <dgm:cxn modelId="{D8B4B3E6-8398-4768-B21C-2B7E86F3207D}" srcId="{857C2A40-1972-4660-9C6D-0FE6A249D015}" destId="{6E3D4A58-7F67-4927-9D90-634CE581826F}" srcOrd="2" destOrd="0" parTransId="{8241124E-7DF6-49EF-800A-49964C88D63F}" sibTransId="{BD439A87-4FF0-4BB1-8E98-40C7F610044B}"/>
    <dgm:cxn modelId="{D64C06F8-27CA-724D-BCF0-FE00016805F6}" type="presOf" srcId="{6E3D4A58-7F67-4927-9D90-634CE581826F}" destId="{C5AD6115-05A5-4B11-9A8E-7BEA4A9689E0}" srcOrd="0" destOrd="0" presId="urn:microsoft.com/office/officeart/2018/2/layout/IconVerticalSolidList"/>
    <dgm:cxn modelId="{EB2E58EE-70CA-8340-ADD1-FD9F8A270B66}" type="presParOf" srcId="{71D3AD91-D242-4360-9ACA-47A5CC83BDF1}" destId="{530C944A-BF49-4BA7-A87C-71B7EF9D611A}" srcOrd="0" destOrd="0" presId="urn:microsoft.com/office/officeart/2018/2/layout/IconVerticalSolidList"/>
    <dgm:cxn modelId="{7A61A108-1E14-D845-A240-12EF0E54AA36}" type="presParOf" srcId="{530C944A-BF49-4BA7-A87C-71B7EF9D611A}" destId="{920F294A-6AE3-4B02-9709-34C9562361DA}" srcOrd="0" destOrd="0" presId="urn:microsoft.com/office/officeart/2018/2/layout/IconVerticalSolidList"/>
    <dgm:cxn modelId="{B45AF6F2-A78D-9145-8AF8-873E25633C5C}" type="presParOf" srcId="{530C944A-BF49-4BA7-A87C-71B7EF9D611A}" destId="{7C95669D-98F2-41EE-B1CD-1E60D374D7FE}" srcOrd="1" destOrd="0" presId="urn:microsoft.com/office/officeart/2018/2/layout/IconVerticalSolidList"/>
    <dgm:cxn modelId="{CFDCCF09-8822-4C4F-8006-F5696F617C79}" type="presParOf" srcId="{530C944A-BF49-4BA7-A87C-71B7EF9D611A}" destId="{3493DD37-3E55-48A2-A03C-3D51782F3DF0}" srcOrd="2" destOrd="0" presId="urn:microsoft.com/office/officeart/2018/2/layout/IconVerticalSolidList"/>
    <dgm:cxn modelId="{0C1EF485-6791-CF48-9ED0-E9917F8323C1}" type="presParOf" srcId="{530C944A-BF49-4BA7-A87C-71B7EF9D611A}" destId="{DE0458F1-DFD3-4CE8-BA7B-973B540CADA0}" srcOrd="3" destOrd="0" presId="urn:microsoft.com/office/officeart/2018/2/layout/IconVerticalSolidList"/>
    <dgm:cxn modelId="{1894166F-5279-ED4C-B5DB-06D4DC8BC807}" type="presParOf" srcId="{71D3AD91-D242-4360-9ACA-47A5CC83BDF1}" destId="{99F6EBA3-6279-437D-B848-7A3A51A52C7A}" srcOrd="1" destOrd="0" presId="urn:microsoft.com/office/officeart/2018/2/layout/IconVerticalSolidList"/>
    <dgm:cxn modelId="{863FD596-A28E-C148-BA08-365690F2DE32}" type="presParOf" srcId="{71D3AD91-D242-4360-9ACA-47A5CC83BDF1}" destId="{E7BDB52A-26D1-4B34-A009-5D0674308E23}" srcOrd="2" destOrd="0" presId="urn:microsoft.com/office/officeart/2018/2/layout/IconVerticalSolidList"/>
    <dgm:cxn modelId="{C1622307-D154-3246-BB85-EEE2914FB5C4}" type="presParOf" srcId="{E7BDB52A-26D1-4B34-A009-5D0674308E23}" destId="{8AEC3403-2F28-4128-AFE3-6409C6783187}" srcOrd="0" destOrd="0" presId="urn:microsoft.com/office/officeart/2018/2/layout/IconVerticalSolidList"/>
    <dgm:cxn modelId="{17BD180C-FD12-DA43-83A9-68FC3E3C883F}" type="presParOf" srcId="{E7BDB52A-26D1-4B34-A009-5D0674308E23}" destId="{D10FC6E6-D78B-4732-B956-18A2A101BEF7}" srcOrd="1" destOrd="0" presId="urn:microsoft.com/office/officeart/2018/2/layout/IconVerticalSolidList"/>
    <dgm:cxn modelId="{8F21EACA-A1CC-5342-80DF-1B1987259470}" type="presParOf" srcId="{E7BDB52A-26D1-4B34-A009-5D0674308E23}" destId="{924B76EF-0448-45F8-887D-2858BD13F607}" srcOrd="2" destOrd="0" presId="urn:microsoft.com/office/officeart/2018/2/layout/IconVerticalSolidList"/>
    <dgm:cxn modelId="{3877BF1D-F57E-4745-B510-1FBC96F2DC08}" type="presParOf" srcId="{E7BDB52A-26D1-4B34-A009-5D0674308E23}" destId="{4461C588-DAB5-4C6F-A1E5-89F9D5595A16}" srcOrd="3" destOrd="0" presId="urn:microsoft.com/office/officeart/2018/2/layout/IconVerticalSolidList"/>
    <dgm:cxn modelId="{EBF58089-80E6-9D45-A3F5-13B9F41A35A5}" type="presParOf" srcId="{71D3AD91-D242-4360-9ACA-47A5CC83BDF1}" destId="{8F76131E-E993-4CE6-8159-3AE817643062}" srcOrd="3" destOrd="0" presId="urn:microsoft.com/office/officeart/2018/2/layout/IconVerticalSolidList"/>
    <dgm:cxn modelId="{F28D6AB8-0476-7A47-B048-6A1A9CA80C24}" type="presParOf" srcId="{71D3AD91-D242-4360-9ACA-47A5CC83BDF1}" destId="{84DE15D8-AA58-41B1-83B9-0A5023DEF72B}" srcOrd="4" destOrd="0" presId="urn:microsoft.com/office/officeart/2018/2/layout/IconVerticalSolidList"/>
    <dgm:cxn modelId="{87D56ACE-D6B9-2F4C-A83F-D819B2081965}" type="presParOf" srcId="{84DE15D8-AA58-41B1-83B9-0A5023DEF72B}" destId="{7AA48F98-902C-490F-B321-5CD03B98F085}" srcOrd="0" destOrd="0" presId="urn:microsoft.com/office/officeart/2018/2/layout/IconVerticalSolidList"/>
    <dgm:cxn modelId="{05CE7C1E-AE63-4644-8019-8424EF1A11FD}" type="presParOf" srcId="{84DE15D8-AA58-41B1-83B9-0A5023DEF72B}" destId="{2F19D9C6-C86F-4BE1-B677-A07D4CAFEEAE}" srcOrd="1" destOrd="0" presId="urn:microsoft.com/office/officeart/2018/2/layout/IconVerticalSolidList"/>
    <dgm:cxn modelId="{875AAB9A-C9AD-8842-921F-29383B0CD701}" type="presParOf" srcId="{84DE15D8-AA58-41B1-83B9-0A5023DEF72B}" destId="{1AC2123B-370E-4F3D-8BA0-0A755A9ED718}" srcOrd="2" destOrd="0" presId="urn:microsoft.com/office/officeart/2018/2/layout/IconVerticalSolidList"/>
    <dgm:cxn modelId="{7107BCE1-861A-EF4E-BAAD-6CEACCF29BFC}" type="presParOf" srcId="{84DE15D8-AA58-41B1-83B9-0A5023DEF72B}" destId="{C5AD6115-05A5-4B11-9A8E-7BEA4A9689E0}" srcOrd="3" destOrd="0" presId="urn:microsoft.com/office/officeart/2018/2/layout/IconVerticalSolidList"/>
    <dgm:cxn modelId="{0CE5E4CA-B3F1-094E-951A-A79478313DFE}" type="presParOf" srcId="{71D3AD91-D242-4360-9ACA-47A5CC83BDF1}" destId="{3E33A553-2DD7-4494-BB43-B23DD9569876}" srcOrd="5" destOrd="0" presId="urn:microsoft.com/office/officeart/2018/2/layout/IconVerticalSolidList"/>
    <dgm:cxn modelId="{23DE7FC7-92FC-4A40-9F02-20029B4348D0}" type="presParOf" srcId="{71D3AD91-D242-4360-9ACA-47A5CC83BDF1}" destId="{8867DD83-6C24-4AD5-9B20-019A719137D8}" srcOrd="6" destOrd="0" presId="urn:microsoft.com/office/officeart/2018/2/layout/IconVerticalSolidList"/>
    <dgm:cxn modelId="{ABE089B2-07FF-734E-A5C7-AE1782C84A65}" type="presParOf" srcId="{8867DD83-6C24-4AD5-9B20-019A719137D8}" destId="{B4B2A04F-3982-49D2-B32C-D8E7D70E048B}" srcOrd="0" destOrd="0" presId="urn:microsoft.com/office/officeart/2018/2/layout/IconVerticalSolidList"/>
    <dgm:cxn modelId="{284D09C9-62FA-5D49-8189-ED7A70FA43E3}" type="presParOf" srcId="{8867DD83-6C24-4AD5-9B20-019A719137D8}" destId="{80B26C3B-7D18-4084-A0DF-A9C55E745C27}" srcOrd="1" destOrd="0" presId="urn:microsoft.com/office/officeart/2018/2/layout/IconVerticalSolidList"/>
    <dgm:cxn modelId="{63D2DC35-4619-B845-BF6E-E840BFDE3BB9}" type="presParOf" srcId="{8867DD83-6C24-4AD5-9B20-019A719137D8}" destId="{6AADAB6B-6931-4427-9F7F-AD09C14E5C91}" srcOrd="2" destOrd="0" presId="urn:microsoft.com/office/officeart/2018/2/layout/IconVerticalSolidList"/>
    <dgm:cxn modelId="{FF5631D3-2CD3-2A4D-914B-D4587315E100}" type="presParOf" srcId="{8867DD83-6C24-4AD5-9B20-019A719137D8}" destId="{9326FAB3-B308-4BBC-B02D-A84C360E5A6D}" srcOrd="3" destOrd="0" presId="urn:microsoft.com/office/officeart/2018/2/layout/IconVerticalSolidList"/>
    <dgm:cxn modelId="{F4F5C86D-A9E5-2147-8536-F2FA6DD67C86}" type="presParOf" srcId="{71D3AD91-D242-4360-9ACA-47A5CC83BDF1}" destId="{1D680863-94A6-4B2E-B94B-6A64A119B3CC}" srcOrd="7" destOrd="0" presId="urn:microsoft.com/office/officeart/2018/2/layout/IconVerticalSolidList"/>
    <dgm:cxn modelId="{7E889D37-DB4C-134E-8461-14752CFEBD2E}" type="presParOf" srcId="{71D3AD91-D242-4360-9ACA-47A5CC83BDF1}" destId="{AA0E770C-1035-4C20-8E06-63D3F2650490}" srcOrd="8" destOrd="0" presId="urn:microsoft.com/office/officeart/2018/2/layout/IconVerticalSolidList"/>
    <dgm:cxn modelId="{D6D70D06-1F94-DF45-92DE-EEBA7AD07466}" type="presParOf" srcId="{AA0E770C-1035-4C20-8E06-63D3F2650490}" destId="{A11AEF0C-DE71-4C74-8E0D-42AE6BBCF6BF}" srcOrd="0" destOrd="0" presId="urn:microsoft.com/office/officeart/2018/2/layout/IconVerticalSolidList"/>
    <dgm:cxn modelId="{5C763302-291E-804E-B4C8-646B715E87CB}" type="presParOf" srcId="{AA0E770C-1035-4C20-8E06-63D3F2650490}" destId="{96C03E66-1E0D-4C7C-8A4C-1D88CF5FFDCB}" srcOrd="1" destOrd="0" presId="urn:microsoft.com/office/officeart/2018/2/layout/IconVerticalSolidList"/>
    <dgm:cxn modelId="{0B006059-1E49-674B-AB99-7299509EEC8B}" type="presParOf" srcId="{AA0E770C-1035-4C20-8E06-63D3F2650490}" destId="{A0F79775-B3C2-4264-9376-BB62185A1321}" srcOrd="2" destOrd="0" presId="urn:microsoft.com/office/officeart/2018/2/layout/IconVerticalSolidList"/>
    <dgm:cxn modelId="{EFE9E861-CC14-3640-BCCE-83980DA36EFD}" type="presParOf" srcId="{AA0E770C-1035-4C20-8E06-63D3F2650490}" destId="{944491C4-92BC-4FB9-80D7-E39F5C919ECF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4C5645-E06F-420B-A2ED-487DE738938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2702CB-4B99-4156-A536-36D59A4D41D5}">
      <dgm:prSet custT="1"/>
      <dgm:spPr/>
      <dgm:t>
        <a:bodyPr/>
        <a:lstStyle/>
        <a:p>
          <a:r>
            <a:rPr lang="en-BE" sz="3200" dirty="0"/>
            <a:t>Belgium</a:t>
          </a:r>
          <a:endParaRPr lang="en-US" sz="3200" dirty="0"/>
        </a:p>
      </dgm:t>
    </dgm:pt>
    <dgm:pt modelId="{639CE96C-81BB-44B0-9A9E-4B917C91D187}" type="parTrans" cxnId="{BC04DF0C-7FD9-4F74-8C51-4484FFD64C1B}">
      <dgm:prSet/>
      <dgm:spPr/>
      <dgm:t>
        <a:bodyPr/>
        <a:lstStyle/>
        <a:p>
          <a:endParaRPr lang="en-US" sz="1200"/>
        </a:p>
      </dgm:t>
    </dgm:pt>
    <dgm:pt modelId="{66D72032-7219-4912-9B6E-EA18055C55A7}" type="sibTrans" cxnId="{BC04DF0C-7FD9-4F74-8C51-4484FFD64C1B}">
      <dgm:prSet/>
      <dgm:spPr/>
      <dgm:t>
        <a:bodyPr/>
        <a:lstStyle/>
        <a:p>
          <a:endParaRPr lang="en-US" sz="1200"/>
        </a:p>
      </dgm:t>
    </dgm:pt>
    <dgm:pt modelId="{74046940-FFD5-4DFE-8AE1-21BAEFE11E0A}">
      <dgm:prSet custT="1"/>
      <dgm:spPr/>
      <dgm:t>
        <a:bodyPr/>
        <a:lstStyle/>
        <a:p>
          <a:r>
            <a:rPr lang="en-BE" sz="3200" dirty="0"/>
            <a:t>Microsoft Azure MVP (10 years)</a:t>
          </a:r>
          <a:endParaRPr lang="en-US" sz="3200" dirty="0"/>
        </a:p>
      </dgm:t>
    </dgm:pt>
    <dgm:pt modelId="{528F4F10-D722-44D2-B8D7-C315AC205B83}" type="parTrans" cxnId="{EDC3FA63-08B7-4B78-B7C0-D22B08C4A739}">
      <dgm:prSet/>
      <dgm:spPr/>
      <dgm:t>
        <a:bodyPr/>
        <a:lstStyle/>
        <a:p>
          <a:endParaRPr lang="en-US" sz="1200"/>
        </a:p>
      </dgm:t>
    </dgm:pt>
    <dgm:pt modelId="{6A41D8A0-EBAB-471A-88C3-2D97C6A16298}" type="sibTrans" cxnId="{EDC3FA63-08B7-4B78-B7C0-D22B08C4A739}">
      <dgm:prSet/>
      <dgm:spPr/>
      <dgm:t>
        <a:bodyPr/>
        <a:lstStyle/>
        <a:p>
          <a:endParaRPr lang="en-US" sz="1200"/>
        </a:p>
      </dgm:t>
    </dgm:pt>
    <dgm:pt modelId="{4CE9C127-0C59-4299-8C39-54B7D0F3AFFD}">
      <dgm:prSet custT="1"/>
      <dgm:spPr/>
      <dgm:t>
        <a:bodyPr/>
        <a:lstStyle/>
        <a:p>
          <a:r>
            <a:rPr lang="en-BE" sz="3200" dirty="0"/>
            <a:t>Advisor and investor in cloud-startups</a:t>
          </a:r>
          <a:endParaRPr lang="en-US" sz="3200" dirty="0"/>
        </a:p>
      </dgm:t>
    </dgm:pt>
    <dgm:pt modelId="{8F690465-D7FD-4BAA-9A64-7B7A05210168}" type="parTrans" cxnId="{5FCAFC8A-F8C4-4433-80EB-D919E6070F95}">
      <dgm:prSet/>
      <dgm:spPr/>
      <dgm:t>
        <a:bodyPr/>
        <a:lstStyle/>
        <a:p>
          <a:endParaRPr lang="en-US" sz="1200"/>
        </a:p>
      </dgm:t>
    </dgm:pt>
    <dgm:pt modelId="{077F1694-73D9-4E7E-9E1D-6D26DDCC9697}" type="sibTrans" cxnId="{5FCAFC8A-F8C4-4433-80EB-D919E6070F95}">
      <dgm:prSet/>
      <dgm:spPr/>
      <dgm:t>
        <a:bodyPr/>
        <a:lstStyle/>
        <a:p>
          <a:endParaRPr lang="en-US" sz="1200"/>
        </a:p>
      </dgm:t>
    </dgm:pt>
    <dgm:pt modelId="{91D06D02-261E-4901-9E60-CB967EF898F9}">
      <dgm:prSet custT="1"/>
      <dgm:spPr/>
      <dgm:t>
        <a:bodyPr/>
        <a:lstStyle/>
        <a:p>
          <a:r>
            <a:rPr lang="en-BE" sz="3200" dirty="0"/>
            <a:t>Co-Founder &amp; Tech lead at Sfinx (access control)</a:t>
          </a:r>
          <a:endParaRPr lang="en-US" sz="3200" dirty="0"/>
        </a:p>
      </dgm:t>
    </dgm:pt>
    <dgm:pt modelId="{62E6C3F5-8228-4745-920F-16D649CDFCBD}" type="parTrans" cxnId="{9C9CCB13-3BC6-4DB7-AB81-EC90BB047325}">
      <dgm:prSet/>
      <dgm:spPr/>
      <dgm:t>
        <a:bodyPr/>
        <a:lstStyle/>
        <a:p>
          <a:endParaRPr lang="en-US" sz="1200"/>
        </a:p>
      </dgm:t>
    </dgm:pt>
    <dgm:pt modelId="{D1509248-A886-4046-97CF-178162D6BA8C}" type="sibTrans" cxnId="{9C9CCB13-3BC6-4DB7-AB81-EC90BB047325}">
      <dgm:prSet/>
      <dgm:spPr/>
      <dgm:t>
        <a:bodyPr/>
        <a:lstStyle/>
        <a:p>
          <a:endParaRPr lang="en-US" sz="1200"/>
        </a:p>
      </dgm:t>
    </dgm:pt>
    <dgm:pt modelId="{6516895D-1A13-4C53-821C-8B27D8EB0E7D}">
      <dgm:prSet custT="1"/>
      <dgm:spPr/>
      <dgm:t>
        <a:bodyPr/>
        <a:lstStyle/>
        <a:p>
          <a:r>
            <a:rPr lang="en-BE" sz="3200" dirty="0"/>
            <a:t>F</a:t>
          </a:r>
          <a:r>
            <a:rPr lang="en-GB" sz="3200" dirty="0"/>
            <a:t>o</a:t>
          </a:r>
          <a:r>
            <a:rPr lang="en-BE" sz="3200" dirty="0"/>
            <a:t>cus on Data &amp; A.I. and Serverless</a:t>
          </a:r>
          <a:endParaRPr lang="en-US" sz="3200" dirty="0"/>
        </a:p>
      </dgm:t>
    </dgm:pt>
    <dgm:pt modelId="{22ECF2BF-2459-45BE-89B1-2AE282A78354}" type="parTrans" cxnId="{C1987D31-8729-4100-9FA4-D3E7EFC6FECF}">
      <dgm:prSet/>
      <dgm:spPr/>
      <dgm:t>
        <a:bodyPr/>
        <a:lstStyle/>
        <a:p>
          <a:endParaRPr lang="en-US" sz="1200"/>
        </a:p>
      </dgm:t>
    </dgm:pt>
    <dgm:pt modelId="{8A352E7A-724F-4E23-82D4-EB88DB6F413F}" type="sibTrans" cxnId="{C1987D31-8729-4100-9FA4-D3E7EFC6FECF}">
      <dgm:prSet/>
      <dgm:spPr/>
      <dgm:t>
        <a:bodyPr/>
        <a:lstStyle/>
        <a:p>
          <a:endParaRPr lang="en-US" sz="1200"/>
        </a:p>
      </dgm:t>
    </dgm:pt>
    <dgm:pt modelId="{F55E8980-DFF6-47BA-B11A-66DAF19C3029}">
      <dgm:prSet custT="1"/>
      <dgm:spPr/>
      <dgm:t>
        <a:bodyPr/>
        <a:lstStyle/>
        <a:p>
          <a:r>
            <a:rPr lang="en-BE" sz="3200"/>
            <a:t>Passion for cycling &amp; traveling</a:t>
          </a:r>
          <a:endParaRPr lang="en-US" sz="3200"/>
        </a:p>
      </dgm:t>
    </dgm:pt>
    <dgm:pt modelId="{5E7EE0BA-FE89-4B8E-AD6E-21354D6718B1}" type="parTrans" cxnId="{55ECDB21-3942-4DCC-BC80-F60FCD51B889}">
      <dgm:prSet/>
      <dgm:spPr/>
      <dgm:t>
        <a:bodyPr/>
        <a:lstStyle/>
        <a:p>
          <a:endParaRPr lang="en-US" sz="1200"/>
        </a:p>
      </dgm:t>
    </dgm:pt>
    <dgm:pt modelId="{0FA58A43-82D3-4D23-948D-BA8B39E4B889}" type="sibTrans" cxnId="{55ECDB21-3942-4DCC-BC80-F60FCD51B889}">
      <dgm:prSet/>
      <dgm:spPr/>
      <dgm:t>
        <a:bodyPr/>
        <a:lstStyle/>
        <a:p>
          <a:endParaRPr lang="en-US" sz="1200"/>
        </a:p>
      </dgm:t>
    </dgm:pt>
    <dgm:pt modelId="{CE6E24BA-5910-F34F-B389-D34541B4C622}" type="pres">
      <dgm:prSet presAssocID="{974C5645-E06F-420B-A2ED-487DE738938D}" presName="vert0" presStyleCnt="0">
        <dgm:presLayoutVars>
          <dgm:dir/>
          <dgm:animOne val="branch"/>
          <dgm:animLvl val="lvl"/>
        </dgm:presLayoutVars>
      </dgm:prSet>
      <dgm:spPr/>
    </dgm:pt>
    <dgm:pt modelId="{FA69FAA4-2B54-7744-B84D-94BA0F108118}" type="pres">
      <dgm:prSet presAssocID="{222702CB-4B99-4156-A536-36D59A4D41D5}" presName="thickLine" presStyleLbl="alignNode1" presStyleIdx="0" presStyleCnt="6"/>
      <dgm:spPr/>
    </dgm:pt>
    <dgm:pt modelId="{B023C647-C371-CE45-9772-3CF4D1BAA247}" type="pres">
      <dgm:prSet presAssocID="{222702CB-4B99-4156-A536-36D59A4D41D5}" presName="horz1" presStyleCnt="0"/>
      <dgm:spPr/>
    </dgm:pt>
    <dgm:pt modelId="{474E58E5-2B0E-8948-8FD4-C04A5ADD17F5}" type="pres">
      <dgm:prSet presAssocID="{222702CB-4B99-4156-A536-36D59A4D41D5}" presName="tx1" presStyleLbl="revTx" presStyleIdx="0" presStyleCnt="6"/>
      <dgm:spPr/>
    </dgm:pt>
    <dgm:pt modelId="{30C2DCC6-F6DF-AC4B-870C-9A749EBA7AB0}" type="pres">
      <dgm:prSet presAssocID="{222702CB-4B99-4156-A536-36D59A4D41D5}" presName="vert1" presStyleCnt="0"/>
      <dgm:spPr/>
    </dgm:pt>
    <dgm:pt modelId="{6EA7ECB3-B290-6249-8A6F-468A7AE6613B}" type="pres">
      <dgm:prSet presAssocID="{74046940-FFD5-4DFE-8AE1-21BAEFE11E0A}" presName="thickLine" presStyleLbl="alignNode1" presStyleIdx="1" presStyleCnt="6"/>
      <dgm:spPr/>
    </dgm:pt>
    <dgm:pt modelId="{293DF0DE-F6C6-F84F-A0A1-E469AE6A0BC5}" type="pres">
      <dgm:prSet presAssocID="{74046940-FFD5-4DFE-8AE1-21BAEFE11E0A}" presName="horz1" presStyleCnt="0"/>
      <dgm:spPr/>
    </dgm:pt>
    <dgm:pt modelId="{CFD5CC0E-E746-8D4C-9972-3D85E7FB2F72}" type="pres">
      <dgm:prSet presAssocID="{74046940-FFD5-4DFE-8AE1-21BAEFE11E0A}" presName="tx1" presStyleLbl="revTx" presStyleIdx="1" presStyleCnt="6"/>
      <dgm:spPr/>
    </dgm:pt>
    <dgm:pt modelId="{335C2C71-1356-DB49-82AD-3885AB30EF73}" type="pres">
      <dgm:prSet presAssocID="{74046940-FFD5-4DFE-8AE1-21BAEFE11E0A}" presName="vert1" presStyleCnt="0"/>
      <dgm:spPr/>
    </dgm:pt>
    <dgm:pt modelId="{A449AD73-35A9-474A-A4F9-73D8B64E3A38}" type="pres">
      <dgm:prSet presAssocID="{4CE9C127-0C59-4299-8C39-54B7D0F3AFFD}" presName="thickLine" presStyleLbl="alignNode1" presStyleIdx="2" presStyleCnt="6"/>
      <dgm:spPr/>
    </dgm:pt>
    <dgm:pt modelId="{45946A9C-AD28-A14F-9A86-60B5AE428350}" type="pres">
      <dgm:prSet presAssocID="{4CE9C127-0C59-4299-8C39-54B7D0F3AFFD}" presName="horz1" presStyleCnt="0"/>
      <dgm:spPr/>
    </dgm:pt>
    <dgm:pt modelId="{038286D9-A294-AA4C-8D66-0F0C3B425730}" type="pres">
      <dgm:prSet presAssocID="{4CE9C127-0C59-4299-8C39-54B7D0F3AFFD}" presName="tx1" presStyleLbl="revTx" presStyleIdx="2" presStyleCnt="6"/>
      <dgm:spPr/>
    </dgm:pt>
    <dgm:pt modelId="{A6C466D2-A006-484A-ADC3-ECCB82F787D5}" type="pres">
      <dgm:prSet presAssocID="{4CE9C127-0C59-4299-8C39-54B7D0F3AFFD}" presName="vert1" presStyleCnt="0"/>
      <dgm:spPr/>
    </dgm:pt>
    <dgm:pt modelId="{8AE0880C-F0CF-6C47-AE48-1BAC4B76AE62}" type="pres">
      <dgm:prSet presAssocID="{91D06D02-261E-4901-9E60-CB967EF898F9}" presName="thickLine" presStyleLbl="alignNode1" presStyleIdx="3" presStyleCnt="6"/>
      <dgm:spPr/>
    </dgm:pt>
    <dgm:pt modelId="{9B542CC4-B3D9-EE42-B73F-AA5FA3344099}" type="pres">
      <dgm:prSet presAssocID="{91D06D02-261E-4901-9E60-CB967EF898F9}" presName="horz1" presStyleCnt="0"/>
      <dgm:spPr/>
    </dgm:pt>
    <dgm:pt modelId="{4470C5A1-D04B-0140-ACD0-3FB4711F8C66}" type="pres">
      <dgm:prSet presAssocID="{91D06D02-261E-4901-9E60-CB967EF898F9}" presName="tx1" presStyleLbl="revTx" presStyleIdx="3" presStyleCnt="6"/>
      <dgm:spPr/>
    </dgm:pt>
    <dgm:pt modelId="{AF9F744B-7035-5344-8361-1C858F01895C}" type="pres">
      <dgm:prSet presAssocID="{91D06D02-261E-4901-9E60-CB967EF898F9}" presName="vert1" presStyleCnt="0"/>
      <dgm:spPr/>
    </dgm:pt>
    <dgm:pt modelId="{B7B2E2E5-C655-C64F-A248-D37BC1AE7A33}" type="pres">
      <dgm:prSet presAssocID="{6516895D-1A13-4C53-821C-8B27D8EB0E7D}" presName="thickLine" presStyleLbl="alignNode1" presStyleIdx="4" presStyleCnt="6"/>
      <dgm:spPr/>
    </dgm:pt>
    <dgm:pt modelId="{CC2BE618-D437-6647-889E-3B9DED7AA2A7}" type="pres">
      <dgm:prSet presAssocID="{6516895D-1A13-4C53-821C-8B27D8EB0E7D}" presName="horz1" presStyleCnt="0"/>
      <dgm:spPr/>
    </dgm:pt>
    <dgm:pt modelId="{85D73A9E-042B-7941-A0F4-00C156FFC10D}" type="pres">
      <dgm:prSet presAssocID="{6516895D-1A13-4C53-821C-8B27D8EB0E7D}" presName="tx1" presStyleLbl="revTx" presStyleIdx="4" presStyleCnt="6"/>
      <dgm:spPr/>
    </dgm:pt>
    <dgm:pt modelId="{ACDB3E59-DB73-1849-922D-301785B24D6B}" type="pres">
      <dgm:prSet presAssocID="{6516895D-1A13-4C53-821C-8B27D8EB0E7D}" presName="vert1" presStyleCnt="0"/>
      <dgm:spPr/>
    </dgm:pt>
    <dgm:pt modelId="{BD9BD2C3-C692-7249-B257-80818B363094}" type="pres">
      <dgm:prSet presAssocID="{F55E8980-DFF6-47BA-B11A-66DAF19C3029}" presName="thickLine" presStyleLbl="alignNode1" presStyleIdx="5" presStyleCnt="6"/>
      <dgm:spPr/>
    </dgm:pt>
    <dgm:pt modelId="{C5CFD8A4-2FD3-9F4F-ACF5-0A8136DCA3F5}" type="pres">
      <dgm:prSet presAssocID="{F55E8980-DFF6-47BA-B11A-66DAF19C3029}" presName="horz1" presStyleCnt="0"/>
      <dgm:spPr/>
    </dgm:pt>
    <dgm:pt modelId="{E4ED44AD-FEE1-8540-ACE2-EC213B919ADD}" type="pres">
      <dgm:prSet presAssocID="{F55E8980-DFF6-47BA-B11A-66DAF19C3029}" presName="tx1" presStyleLbl="revTx" presStyleIdx="5" presStyleCnt="6"/>
      <dgm:spPr/>
    </dgm:pt>
    <dgm:pt modelId="{0B40444E-0F3B-B34D-A91B-50D56BC9B76A}" type="pres">
      <dgm:prSet presAssocID="{F55E8980-DFF6-47BA-B11A-66DAF19C3029}" presName="vert1" presStyleCnt="0"/>
      <dgm:spPr/>
    </dgm:pt>
  </dgm:ptLst>
  <dgm:cxnLst>
    <dgm:cxn modelId="{C6CD6301-2C6F-C544-AFAF-57A8A19DC8E4}" type="presOf" srcId="{91D06D02-261E-4901-9E60-CB967EF898F9}" destId="{4470C5A1-D04B-0140-ACD0-3FB4711F8C66}" srcOrd="0" destOrd="0" presId="urn:microsoft.com/office/officeart/2008/layout/LinedList"/>
    <dgm:cxn modelId="{BC04DF0C-7FD9-4F74-8C51-4484FFD64C1B}" srcId="{974C5645-E06F-420B-A2ED-487DE738938D}" destId="{222702CB-4B99-4156-A536-36D59A4D41D5}" srcOrd="0" destOrd="0" parTransId="{639CE96C-81BB-44B0-9A9E-4B917C91D187}" sibTransId="{66D72032-7219-4912-9B6E-EA18055C55A7}"/>
    <dgm:cxn modelId="{9C9CCB13-3BC6-4DB7-AB81-EC90BB047325}" srcId="{974C5645-E06F-420B-A2ED-487DE738938D}" destId="{91D06D02-261E-4901-9E60-CB967EF898F9}" srcOrd="3" destOrd="0" parTransId="{62E6C3F5-8228-4745-920F-16D649CDFCBD}" sibTransId="{D1509248-A886-4046-97CF-178162D6BA8C}"/>
    <dgm:cxn modelId="{689ED418-1D68-0E48-9C86-670C038AC141}" type="presOf" srcId="{F55E8980-DFF6-47BA-B11A-66DAF19C3029}" destId="{E4ED44AD-FEE1-8540-ACE2-EC213B919ADD}" srcOrd="0" destOrd="0" presId="urn:microsoft.com/office/officeart/2008/layout/LinedList"/>
    <dgm:cxn modelId="{55ECDB21-3942-4DCC-BC80-F60FCD51B889}" srcId="{974C5645-E06F-420B-A2ED-487DE738938D}" destId="{F55E8980-DFF6-47BA-B11A-66DAF19C3029}" srcOrd="5" destOrd="0" parTransId="{5E7EE0BA-FE89-4B8E-AD6E-21354D6718B1}" sibTransId="{0FA58A43-82D3-4D23-948D-BA8B39E4B889}"/>
    <dgm:cxn modelId="{C1987D31-8729-4100-9FA4-D3E7EFC6FECF}" srcId="{974C5645-E06F-420B-A2ED-487DE738938D}" destId="{6516895D-1A13-4C53-821C-8B27D8EB0E7D}" srcOrd="4" destOrd="0" parTransId="{22ECF2BF-2459-45BE-89B1-2AE282A78354}" sibTransId="{8A352E7A-724F-4E23-82D4-EB88DB6F413F}"/>
    <dgm:cxn modelId="{4702EC45-D0FF-0A4B-A416-4078E5B97094}" type="presOf" srcId="{4CE9C127-0C59-4299-8C39-54B7D0F3AFFD}" destId="{038286D9-A294-AA4C-8D66-0F0C3B425730}" srcOrd="0" destOrd="0" presId="urn:microsoft.com/office/officeart/2008/layout/LinedList"/>
    <dgm:cxn modelId="{6904AE59-C587-1D4D-9F69-98B989535FC9}" type="presOf" srcId="{974C5645-E06F-420B-A2ED-487DE738938D}" destId="{CE6E24BA-5910-F34F-B389-D34541B4C622}" srcOrd="0" destOrd="0" presId="urn:microsoft.com/office/officeart/2008/layout/LinedList"/>
    <dgm:cxn modelId="{EDC3FA63-08B7-4B78-B7C0-D22B08C4A739}" srcId="{974C5645-E06F-420B-A2ED-487DE738938D}" destId="{74046940-FFD5-4DFE-8AE1-21BAEFE11E0A}" srcOrd="1" destOrd="0" parTransId="{528F4F10-D722-44D2-B8D7-C315AC205B83}" sibTransId="{6A41D8A0-EBAB-471A-88C3-2D97C6A16298}"/>
    <dgm:cxn modelId="{5FCAFC8A-F8C4-4433-80EB-D919E6070F95}" srcId="{974C5645-E06F-420B-A2ED-487DE738938D}" destId="{4CE9C127-0C59-4299-8C39-54B7D0F3AFFD}" srcOrd="2" destOrd="0" parTransId="{8F690465-D7FD-4BAA-9A64-7B7A05210168}" sibTransId="{077F1694-73D9-4E7E-9E1D-6D26DDCC9697}"/>
    <dgm:cxn modelId="{28B252BC-D0F9-6E43-8A4D-DCB3AB564B58}" type="presOf" srcId="{222702CB-4B99-4156-A536-36D59A4D41D5}" destId="{474E58E5-2B0E-8948-8FD4-C04A5ADD17F5}" srcOrd="0" destOrd="0" presId="urn:microsoft.com/office/officeart/2008/layout/LinedList"/>
    <dgm:cxn modelId="{6F901DD0-D443-FA48-A93F-D886FC027FFA}" type="presOf" srcId="{74046940-FFD5-4DFE-8AE1-21BAEFE11E0A}" destId="{CFD5CC0E-E746-8D4C-9972-3D85E7FB2F72}" srcOrd="0" destOrd="0" presId="urn:microsoft.com/office/officeart/2008/layout/LinedList"/>
    <dgm:cxn modelId="{DA1BE4EE-8358-5E4E-8FE0-BE7B9266274C}" type="presOf" srcId="{6516895D-1A13-4C53-821C-8B27D8EB0E7D}" destId="{85D73A9E-042B-7941-A0F4-00C156FFC10D}" srcOrd="0" destOrd="0" presId="urn:microsoft.com/office/officeart/2008/layout/LinedList"/>
    <dgm:cxn modelId="{30BD5CE1-1EF2-EF4B-B5A7-07C32319B545}" type="presParOf" srcId="{CE6E24BA-5910-F34F-B389-D34541B4C622}" destId="{FA69FAA4-2B54-7744-B84D-94BA0F108118}" srcOrd="0" destOrd="0" presId="urn:microsoft.com/office/officeart/2008/layout/LinedList"/>
    <dgm:cxn modelId="{12633400-9775-1847-9E31-DAC23AF3BF5A}" type="presParOf" srcId="{CE6E24BA-5910-F34F-B389-D34541B4C622}" destId="{B023C647-C371-CE45-9772-3CF4D1BAA247}" srcOrd="1" destOrd="0" presId="urn:microsoft.com/office/officeart/2008/layout/LinedList"/>
    <dgm:cxn modelId="{F1BAA452-93AF-7540-9E14-D0D4C0117394}" type="presParOf" srcId="{B023C647-C371-CE45-9772-3CF4D1BAA247}" destId="{474E58E5-2B0E-8948-8FD4-C04A5ADD17F5}" srcOrd="0" destOrd="0" presId="urn:microsoft.com/office/officeart/2008/layout/LinedList"/>
    <dgm:cxn modelId="{8B418F19-DCEC-F34A-86CA-3010BE5259FC}" type="presParOf" srcId="{B023C647-C371-CE45-9772-3CF4D1BAA247}" destId="{30C2DCC6-F6DF-AC4B-870C-9A749EBA7AB0}" srcOrd="1" destOrd="0" presId="urn:microsoft.com/office/officeart/2008/layout/LinedList"/>
    <dgm:cxn modelId="{B8B35AFB-E7F2-BE49-9C63-9D6BDEE21B09}" type="presParOf" srcId="{CE6E24BA-5910-F34F-B389-D34541B4C622}" destId="{6EA7ECB3-B290-6249-8A6F-468A7AE6613B}" srcOrd="2" destOrd="0" presId="urn:microsoft.com/office/officeart/2008/layout/LinedList"/>
    <dgm:cxn modelId="{5BE11B6D-6E5C-4D4C-8C4E-EEBF9F0C790F}" type="presParOf" srcId="{CE6E24BA-5910-F34F-B389-D34541B4C622}" destId="{293DF0DE-F6C6-F84F-A0A1-E469AE6A0BC5}" srcOrd="3" destOrd="0" presId="urn:microsoft.com/office/officeart/2008/layout/LinedList"/>
    <dgm:cxn modelId="{6D423A7C-A4BD-7644-933F-10E85C812A35}" type="presParOf" srcId="{293DF0DE-F6C6-F84F-A0A1-E469AE6A0BC5}" destId="{CFD5CC0E-E746-8D4C-9972-3D85E7FB2F72}" srcOrd="0" destOrd="0" presId="urn:microsoft.com/office/officeart/2008/layout/LinedList"/>
    <dgm:cxn modelId="{167EB159-DFAF-1D40-B5C3-36249BBC26C7}" type="presParOf" srcId="{293DF0DE-F6C6-F84F-A0A1-E469AE6A0BC5}" destId="{335C2C71-1356-DB49-82AD-3885AB30EF73}" srcOrd="1" destOrd="0" presId="urn:microsoft.com/office/officeart/2008/layout/LinedList"/>
    <dgm:cxn modelId="{2C63FD18-F370-424E-8321-774F03B21D40}" type="presParOf" srcId="{CE6E24BA-5910-F34F-B389-D34541B4C622}" destId="{A449AD73-35A9-474A-A4F9-73D8B64E3A38}" srcOrd="4" destOrd="0" presId="urn:microsoft.com/office/officeart/2008/layout/LinedList"/>
    <dgm:cxn modelId="{6E14783A-47E1-DA4A-908E-D1018CE97B7A}" type="presParOf" srcId="{CE6E24BA-5910-F34F-B389-D34541B4C622}" destId="{45946A9C-AD28-A14F-9A86-60B5AE428350}" srcOrd="5" destOrd="0" presId="urn:microsoft.com/office/officeart/2008/layout/LinedList"/>
    <dgm:cxn modelId="{9A13AEDB-D4D9-9548-A44A-E12D041175C6}" type="presParOf" srcId="{45946A9C-AD28-A14F-9A86-60B5AE428350}" destId="{038286D9-A294-AA4C-8D66-0F0C3B425730}" srcOrd="0" destOrd="0" presId="urn:microsoft.com/office/officeart/2008/layout/LinedList"/>
    <dgm:cxn modelId="{890A8232-5EE4-0E49-896B-202E821FABE2}" type="presParOf" srcId="{45946A9C-AD28-A14F-9A86-60B5AE428350}" destId="{A6C466D2-A006-484A-ADC3-ECCB82F787D5}" srcOrd="1" destOrd="0" presId="urn:microsoft.com/office/officeart/2008/layout/LinedList"/>
    <dgm:cxn modelId="{AC8712FD-FCD0-CC43-A452-9A9449E090CE}" type="presParOf" srcId="{CE6E24BA-5910-F34F-B389-D34541B4C622}" destId="{8AE0880C-F0CF-6C47-AE48-1BAC4B76AE62}" srcOrd="6" destOrd="0" presId="urn:microsoft.com/office/officeart/2008/layout/LinedList"/>
    <dgm:cxn modelId="{FB69E2B2-E9E8-2742-9C0B-CAA4F5F3E04C}" type="presParOf" srcId="{CE6E24BA-5910-F34F-B389-D34541B4C622}" destId="{9B542CC4-B3D9-EE42-B73F-AA5FA3344099}" srcOrd="7" destOrd="0" presId="urn:microsoft.com/office/officeart/2008/layout/LinedList"/>
    <dgm:cxn modelId="{57E4CBD9-177F-9442-BE7E-80B6F1C973C6}" type="presParOf" srcId="{9B542CC4-B3D9-EE42-B73F-AA5FA3344099}" destId="{4470C5A1-D04B-0140-ACD0-3FB4711F8C66}" srcOrd="0" destOrd="0" presId="urn:microsoft.com/office/officeart/2008/layout/LinedList"/>
    <dgm:cxn modelId="{BFE2C3FB-50D0-F140-8503-93344D5928CE}" type="presParOf" srcId="{9B542CC4-B3D9-EE42-B73F-AA5FA3344099}" destId="{AF9F744B-7035-5344-8361-1C858F01895C}" srcOrd="1" destOrd="0" presId="urn:microsoft.com/office/officeart/2008/layout/LinedList"/>
    <dgm:cxn modelId="{A73F350C-DF23-3C45-9104-39547B872789}" type="presParOf" srcId="{CE6E24BA-5910-F34F-B389-D34541B4C622}" destId="{B7B2E2E5-C655-C64F-A248-D37BC1AE7A33}" srcOrd="8" destOrd="0" presId="urn:microsoft.com/office/officeart/2008/layout/LinedList"/>
    <dgm:cxn modelId="{CEB00A85-075E-A543-8C2F-B64C4329BDC7}" type="presParOf" srcId="{CE6E24BA-5910-F34F-B389-D34541B4C622}" destId="{CC2BE618-D437-6647-889E-3B9DED7AA2A7}" srcOrd="9" destOrd="0" presId="urn:microsoft.com/office/officeart/2008/layout/LinedList"/>
    <dgm:cxn modelId="{C8DFD2C6-7558-D54E-BE8D-EB43041B279A}" type="presParOf" srcId="{CC2BE618-D437-6647-889E-3B9DED7AA2A7}" destId="{85D73A9E-042B-7941-A0F4-00C156FFC10D}" srcOrd="0" destOrd="0" presId="urn:microsoft.com/office/officeart/2008/layout/LinedList"/>
    <dgm:cxn modelId="{C3E5E4F8-0568-074C-B3AF-ED7814D52C85}" type="presParOf" srcId="{CC2BE618-D437-6647-889E-3B9DED7AA2A7}" destId="{ACDB3E59-DB73-1849-922D-301785B24D6B}" srcOrd="1" destOrd="0" presId="urn:microsoft.com/office/officeart/2008/layout/LinedList"/>
    <dgm:cxn modelId="{6C1DFFE2-D71B-454A-9936-B18614400514}" type="presParOf" srcId="{CE6E24BA-5910-F34F-B389-D34541B4C622}" destId="{BD9BD2C3-C692-7249-B257-80818B363094}" srcOrd="10" destOrd="0" presId="urn:microsoft.com/office/officeart/2008/layout/LinedList"/>
    <dgm:cxn modelId="{DE45D5E1-700E-6F40-A5B2-B3B8A5FDB320}" type="presParOf" srcId="{CE6E24BA-5910-F34F-B389-D34541B4C622}" destId="{C5CFD8A4-2FD3-9F4F-ACF5-0A8136DCA3F5}" srcOrd="11" destOrd="0" presId="urn:microsoft.com/office/officeart/2008/layout/LinedList"/>
    <dgm:cxn modelId="{4592400E-28B8-204A-9642-E66D1C654301}" type="presParOf" srcId="{C5CFD8A4-2FD3-9F4F-ACF5-0A8136DCA3F5}" destId="{E4ED44AD-FEE1-8540-ACE2-EC213B919ADD}" srcOrd="0" destOrd="0" presId="urn:microsoft.com/office/officeart/2008/layout/LinedList"/>
    <dgm:cxn modelId="{7E218AB4-D1DC-9244-96F2-D63C66C34EB8}" type="presParOf" srcId="{C5CFD8A4-2FD3-9F4F-ACF5-0A8136DCA3F5}" destId="{0B40444E-0F3B-B34D-A91B-50D56BC9B7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4C5645-E06F-420B-A2ED-487DE738938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A2C7B9-1A73-FE47-BF15-E0FCBC877008}">
      <dgm:prSet custT="1"/>
      <dgm:spPr/>
      <dgm:t>
        <a:bodyPr/>
        <a:lstStyle/>
        <a:p>
          <a:r>
            <a:rPr lang="en-US" sz="2400" dirty="0">
              <a:solidFill>
                <a:srgbClr val="FD7D7A"/>
              </a:solidFill>
            </a:rPr>
            <a:t>2001</a:t>
          </a:r>
          <a:r>
            <a:rPr lang="en-US" sz="2400" dirty="0"/>
            <a:t>: Started at a dev shop – learned BizTalk</a:t>
          </a:r>
        </a:p>
      </dgm:t>
    </dgm:pt>
    <dgm:pt modelId="{8E21FB0B-7F5D-324B-A405-65AA39A71F7C}" type="parTrans" cxnId="{9163274F-9E26-F74E-B53B-F4298C93A58B}">
      <dgm:prSet/>
      <dgm:spPr/>
      <dgm:t>
        <a:bodyPr/>
        <a:lstStyle/>
        <a:p>
          <a:endParaRPr lang="en-GB" sz="2400"/>
        </a:p>
      </dgm:t>
    </dgm:pt>
    <dgm:pt modelId="{E581D766-D965-B041-B21B-C8A007C92E5B}" type="sibTrans" cxnId="{9163274F-9E26-F74E-B53B-F4298C93A58B}">
      <dgm:prSet/>
      <dgm:spPr/>
      <dgm:t>
        <a:bodyPr/>
        <a:lstStyle/>
        <a:p>
          <a:endParaRPr lang="en-GB" sz="2400"/>
        </a:p>
      </dgm:t>
    </dgm:pt>
    <dgm:pt modelId="{227EA8FF-2180-264B-B12C-17AC167411B3}">
      <dgm:prSet custT="1"/>
      <dgm:spPr/>
      <dgm:t>
        <a:bodyPr/>
        <a:lstStyle/>
        <a:p>
          <a:r>
            <a:rPr lang="en-GB" sz="2400" dirty="0">
              <a:solidFill>
                <a:srgbClr val="FD7D7A"/>
              </a:solidFill>
            </a:rPr>
            <a:t>2002</a:t>
          </a:r>
          <a:r>
            <a:rPr lang="en-GB" sz="2400" dirty="0"/>
            <a:t>: Joined an industry company – mastered BizTalk</a:t>
          </a:r>
        </a:p>
      </dgm:t>
    </dgm:pt>
    <dgm:pt modelId="{17EA62B8-990B-3B4E-BAFF-16F809923267}" type="parTrans" cxnId="{BEA6E6CD-F1FA-AC44-B13E-C8D1BBE145AC}">
      <dgm:prSet/>
      <dgm:spPr/>
      <dgm:t>
        <a:bodyPr/>
        <a:lstStyle/>
        <a:p>
          <a:endParaRPr lang="en-GB" sz="2400"/>
        </a:p>
      </dgm:t>
    </dgm:pt>
    <dgm:pt modelId="{B5E38C30-3F1A-594B-A656-6D7A57F0AD26}" type="sibTrans" cxnId="{BEA6E6CD-F1FA-AC44-B13E-C8D1BBE145AC}">
      <dgm:prSet/>
      <dgm:spPr/>
      <dgm:t>
        <a:bodyPr/>
        <a:lstStyle/>
        <a:p>
          <a:endParaRPr lang="en-GB" sz="2400"/>
        </a:p>
      </dgm:t>
    </dgm:pt>
    <dgm:pt modelId="{8D101069-D687-8E4E-9922-BC2B6D5FE7E1}">
      <dgm:prSet custT="1"/>
      <dgm:spPr/>
      <dgm:t>
        <a:bodyPr/>
        <a:lstStyle/>
        <a:p>
          <a:r>
            <a:rPr lang="en-GB" sz="2400" dirty="0"/>
            <a:t>	Invested and joined as shareholder at </a:t>
          </a:r>
          <a:r>
            <a:rPr lang="en-GB" sz="2400" dirty="0" err="1"/>
            <a:t>Codit</a:t>
          </a:r>
          <a:r>
            <a:rPr lang="en-GB" sz="2400" dirty="0"/>
            <a:t> </a:t>
          </a:r>
          <a:r>
            <a:rPr lang="en-US" sz="2400" dirty="0">
              <a:solidFill>
                <a:srgbClr val="FD7D7A"/>
              </a:solidFill>
            </a:rPr>
            <a:t>2007</a:t>
          </a:r>
          <a:endParaRPr lang="en-GB" sz="2400" dirty="0"/>
        </a:p>
      </dgm:t>
    </dgm:pt>
    <dgm:pt modelId="{52A6802F-D860-2C47-8EAA-BBB422E19207}" type="parTrans" cxnId="{B851310E-1E44-2D4A-9374-047F890CAA6B}">
      <dgm:prSet/>
      <dgm:spPr/>
      <dgm:t>
        <a:bodyPr/>
        <a:lstStyle/>
        <a:p>
          <a:endParaRPr lang="en-GB" sz="2400"/>
        </a:p>
      </dgm:t>
    </dgm:pt>
    <dgm:pt modelId="{C0186204-EB3F-3D4F-B03C-05701E85EC54}" type="sibTrans" cxnId="{B851310E-1E44-2D4A-9374-047F890CAA6B}">
      <dgm:prSet/>
      <dgm:spPr/>
      <dgm:t>
        <a:bodyPr/>
        <a:lstStyle/>
        <a:p>
          <a:endParaRPr lang="en-GB" sz="2400"/>
        </a:p>
      </dgm:t>
    </dgm:pt>
    <dgm:pt modelId="{A1FE66E7-BA9C-2544-A544-5CA36DBD2643}">
      <dgm:prSet custT="1"/>
      <dgm:spPr/>
      <dgm:t>
        <a:bodyPr/>
        <a:lstStyle/>
        <a:p>
          <a:r>
            <a:rPr lang="en-GB" sz="2400" dirty="0"/>
            <a:t>	CTO – focused on Backend &amp; Cloud integration </a:t>
          </a:r>
          <a:r>
            <a:rPr lang="en-US" sz="2400" dirty="0">
              <a:solidFill>
                <a:srgbClr val="FD7D7A"/>
              </a:solidFill>
            </a:rPr>
            <a:t>2008</a:t>
          </a:r>
          <a:endParaRPr lang="en-GB" sz="2400" dirty="0"/>
        </a:p>
      </dgm:t>
    </dgm:pt>
    <dgm:pt modelId="{63D146E8-17C6-F34E-BC4B-2735AEFAFDE1}" type="parTrans" cxnId="{A08384F3-AAF3-F340-AD40-FBDFD639EBE0}">
      <dgm:prSet/>
      <dgm:spPr/>
      <dgm:t>
        <a:bodyPr/>
        <a:lstStyle/>
        <a:p>
          <a:endParaRPr lang="en-GB" sz="2400"/>
        </a:p>
      </dgm:t>
    </dgm:pt>
    <dgm:pt modelId="{DEBB2AE3-2727-8A4F-B66D-D5E6F942E340}" type="sibTrans" cxnId="{A08384F3-AAF3-F340-AD40-FBDFD639EBE0}">
      <dgm:prSet/>
      <dgm:spPr/>
      <dgm:t>
        <a:bodyPr/>
        <a:lstStyle/>
        <a:p>
          <a:endParaRPr lang="en-GB" sz="2400"/>
        </a:p>
      </dgm:t>
    </dgm:pt>
    <dgm:pt modelId="{7B2C4116-CEEE-5C40-8F2F-CDF51901DB20}">
      <dgm:prSet custT="1"/>
      <dgm:spPr/>
      <dgm:t>
        <a:bodyPr/>
        <a:lstStyle/>
        <a:p>
          <a:r>
            <a:rPr lang="en-GB" sz="2400" dirty="0"/>
            <a:t>	</a:t>
          </a:r>
          <a:r>
            <a:rPr lang="en-GB" sz="2400" dirty="0" err="1"/>
            <a:t>Codit</a:t>
          </a:r>
          <a:r>
            <a:rPr lang="en-GB" sz="2400" dirty="0"/>
            <a:t> acquired by Proximus, stock listed company </a:t>
          </a:r>
          <a:r>
            <a:rPr lang="en-US" sz="2400" dirty="0">
              <a:solidFill>
                <a:srgbClr val="FD7D7A"/>
              </a:solidFill>
            </a:rPr>
            <a:t>2018</a:t>
          </a:r>
          <a:endParaRPr lang="en-GB" sz="2400" dirty="0"/>
        </a:p>
      </dgm:t>
    </dgm:pt>
    <dgm:pt modelId="{8F53DAB2-94BB-F949-9535-1D1EDDD83792}" type="parTrans" cxnId="{C339ADF9-6806-8848-AF64-C142106AA6A0}">
      <dgm:prSet/>
      <dgm:spPr/>
      <dgm:t>
        <a:bodyPr/>
        <a:lstStyle/>
        <a:p>
          <a:endParaRPr lang="en-GB" sz="2400"/>
        </a:p>
      </dgm:t>
    </dgm:pt>
    <dgm:pt modelId="{7A149867-E2BE-8842-A7EE-B72EDBA9817A}" type="sibTrans" cxnId="{C339ADF9-6806-8848-AF64-C142106AA6A0}">
      <dgm:prSet/>
      <dgm:spPr/>
      <dgm:t>
        <a:bodyPr/>
        <a:lstStyle/>
        <a:p>
          <a:endParaRPr lang="en-GB" sz="2400"/>
        </a:p>
      </dgm:t>
    </dgm:pt>
    <dgm:pt modelId="{F1AE08B3-AE99-3E47-9E67-A1DD8F60FB0D}">
      <dgm:prSet custT="1"/>
      <dgm:spPr/>
      <dgm:t>
        <a:bodyPr/>
        <a:lstStyle/>
        <a:p>
          <a:r>
            <a:rPr lang="en-US" sz="2400" dirty="0">
              <a:solidFill>
                <a:srgbClr val="FD7D7A"/>
              </a:solidFill>
            </a:rPr>
            <a:t>2004</a:t>
          </a:r>
          <a:r>
            <a:rPr lang="en-US" sz="2400" dirty="0"/>
            <a:t>: Joined "1 person company" </a:t>
          </a:r>
          <a:r>
            <a:rPr lang="en-US" sz="2400" dirty="0" err="1"/>
            <a:t>Codit</a:t>
          </a:r>
          <a:endParaRPr lang="en-GB" sz="2400" dirty="0"/>
        </a:p>
      </dgm:t>
    </dgm:pt>
    <dgm:pt modelId="{1990AD73-9740-A34B-9381-1B922AFEBF9F}" type="parTrans" cxnId="{2C7E8E72-F571-0A40-AE6A-D361A28B121C}">
      <dgm:prSet/>
      <dgm:spPr/>
      <dgm:t>
        <a:bodyPr/>
        <a:lstStyle/>
        <a:p>
          <a:endParaRPr lang="en-GB" sz="2400"/>
        </a:p>
      </dgm:t>
    </dgm:pt>
    <dgm:pt modelId="{10956666-8D1C-2940-ACB6-7CA57AB3A181}" type="sibTrans" cxnId="{2C7E8E72-F571-0A40-AE6A-D361A28B121C}">
      <dgm:prSet/>
      <dgm:spPr/>
      <dgm:t>
        <a:bodyPr/>
        <a:lstStyle/>
        <a:p>
          <a:endParaRPr lang="en-GB" sz="2400"/>
        </a:p>
      </dgm:t>
    </dgm:pt>
    <dgm:pt modelId="{4AA08662-E406-E54E-B9AA-F32CA3A8C69B}">
      <dgm:prSet custT="1"/>
      <dgm:spPr/>
      <dgm:t>
        <a:bodyPr/>
        <a:lstStyle/>
        <a:p>
          <a:r>
            <a:rPr lang="en-GB" sz="2400" dirty="0"/>
            <a:t>	Left </a:t>
          </a:r>
          <a:r>
            <a:rPr lang="en-GB" sz="2400" dirty="0" err="1"/>
            <a:t>Codit</a:t>
          </a:r>
          <a:r>
            <a:rPr lang="en-GB" sz="2400" dirty="0"/>
            <a:t>, and started working with </a:t>
          </a:r>
          <a:r>
            <a:rPr lang="en-GB" sz="2400" dirty="0" err="1"/>
            <a:t>startups</a:t>
          </a:r>
          <a:r>
            <a:rPr lang="en-GB" sz="2400" dirty="0"/>
            <a:t> </a:t>
          </a:r>
          <a:r>
            <a:rPr lang="en-US" sz="2400" dirty="0">
              <a:solidFill>
                <a:srgbClr val="FD7D7A"/>
              </a:solidFill>
            </a:rPr>
            <a:t>2021</a:t>
          </a:r>
          <a:endParaRPr lang="en-GB" sz="2400" dirty="0"/>
        </a:p>
      </dgm:t>
    </dgm:pt>
    <dgm:pt modelId="{59F1BCF5-D790-AE42-87A1-EEA75BB725AB}" type="parTrans" cxnId="{F3055DDE-F473-2B48-9462-1CD806DB44FF}">
      <dgm:prSet/>
      <dgm:spPr/>
      <dgm:t>
        <a:bodyPr/>
        <a:lstStyle/>
        <a:p>
          <a:endParaRPr lang="en-GB" sz="2400"/>
        </a:p>
      </dgm:t>
    </dgm:pt>
    <dgm:pt modelId="{9723639A-9927-0C45-BB9D-DF9E1F2F928B}" type="sibTrans" cxnId="{F3055DDE-F473-2B48-9462-1CD806DB44FF}">
      <dgm:prSet/>
      <dgm:spPr/>
      <dgm:t>
        <a:bodyPr/>
        <a:lstStyle/>
        <a:p>
          <a:endParaRPr lang="en-GB" sz="2400"/>
        </a:p>
      </dgm:t>
    </dgm:pt>
    <dgm:pt modelId="{A7783BAB-136E-0045-A06E-1B784CDA73A3}">
      <dgm:prSet custT="1"/>
      <dgm:spPr/>
      <dgm:t>
        <a:bodyPr/>
        <a:lstStyle/>
        <a:p>
          <a:r>
            <a:rPr lang="en-GB" sz="2400" dirty="0"/>
            <a:t>	Azure product de	</a:t>
          </a:r>
          <a:r>
            <a:rPr lang="en-GB" sz="2400" dirty="0" err="1"/>
            <a:t>velopment</a:t>
          </a:r>
          <a:r>
            <a:rPr lang="en-GB" sz="2400" dirty="0"/>
            <a:t> </a:t>
          </a:r>
          <a:r>
            <a:rPr lang="en-US" sz="2400" dirty="0">
              <a:solidFill>
                <a:srgbClr val="FD7D7A"/>
              </a:solidFill>
            </a:rPr>
            <a:t>2010</a:t>
          </a:r>
          <a:endParaRPr lang="en-GB" sz="2400" dirty="0"/>
        </a:p>
      </dgm:t>
    </dgm:pt>
    <dgm:pt modelId="{BD30248F-E3FC-BD46-8943-54DD99D7E190}" type="parTrans" cxnId="{37631F6C-9127-1146-B836-8384A59A65D1}">
      <dgm:prSet/>
      <dgm:spPr/>
      <dgm:t>
        <a:bodyPr/>
        <a:lstStyle/>
        <a:p>
          <a:endParaRPr lang="en-GB" sz="2400"/>
        </a:p>
      </dgm:t>
    </dgm:pt>
    <dgm:pt modelId="{62CE50D8-849E-A943-AC41-AD07E5163474}" type="sibTrans" cxnId="{37631F6C-9127-1146-B836-8384A59A65D1}">
      <dgm:prSet/>
      <dgm:spPr/>
      <dgm:t>
        <a:bodyPr/>
        <a:lstStyle/>
        <a:p>
          <a:endParaRPr lang="en-GB" sz="2400"/>
        </a:p>
      </dgm:t>
    </dgm:pt>
    <dgm:pt modelId="{79C0CA6D-7C23-5E47-9BB5-DDEDA7464A9B}">
      <dgm:prSet custT="1"/>
      <dgm:spPr/>
      <dgm:t>
        <a:bodyPr/>
        <a:lstStyle/>
        <a:p>
          <a:r>
            <a:rPr lang="en-GB" sz="2400" dirty="0">
              <a:solidFill>
                <a:srgbClr val="FD7D7A"/>
              </a:solidFill>
            </a:rPr>
            <a:t>2022: </a:t>
          </a:r>
          <a:r>
            <a:rPr lang="en-GB" sz="2400" dirty="0"/>
            <a:t>Tech advisor at </a:t>
          </a:r>
          <a:r>
            <a:rPr lang="en-GB" sz="2400" dirty="0" err="1"/>
            <a:t>uman.ai</a:t>
          </a:r>
          <a:endParaRPr lang="en-GB" sz="2400" dirty="0"/>
        </a:p>
      </dgm:t>
    </dgm:pt>
    <dgm:pt modelId="{26FEE5F5-D9D0-CA45-A7F2-A8729CC00057}" type="parTrans" cxnId="{2B987E9E-BE0B-4142-A9F1-4A98ACE98412}">
      <dgm:prSet/>
      <dgm:spPr/>
      <dgm:t>
        <a:bodyPr/>
        <a:lstStyle/>
        <a:p>
          <a:endParaRPr lang="en-GB" sz="2400"/>
        </a:p>
      </dgm:t>
    </dgm:pt>
    <dgm:pt modelId="{32991545-6772-B847-9230-8A795F06CA75}" type="sibTrans" cxnId="{2B987E9E-BE0B-4142-A9F1-4A98ACE98412}">
      <dgm:prSet/>
      <dgm:spPr/>
      <dgm:t>
        <a:bodyPr/>
        <a:lstStyle/>
        <a:p>
          <a:endParaRPr lang="en-GB" sz="2400"/>
        </a:p>
      </dgm:t>
    </dgm:pt>
    <dgm:pt modelId="{6AD58492-2551-2447-94FC-FA854F4B9A52}">
      <dgm:prSet custT="1"/>
      <dgm:spPr/>
      <dgm:t>
        <a:bodyPr/>
        <a:lstStyle/>
        <a:p>
          <a:r>
            <a:rPr lang="en-GB" sz="2400" dirty="0">
              <a:solidFill>
                <a:srgbClr val="FD7D7A"/>
              </a:solidFill>
            </a:rPr>
            <a:t>2022</a:t>
          </a:r>
          <a:r>
            <a:rPr lang="en-GB" sz="2400" dirty="0"/>
            <a:t>: Co-founder, tech lead, dev, app dev, advisor at </a:t>
          </a:r>
          <a:r>
            <a:rPr lang="en-GB" sz="2400" dirty="0" err="1"/>
            <a:t>Sfinx</a:t>
          </a:r>
          <a:endParaRPr lang="en-GB" sz="2400" dirty="0"/>
        </a:p>
      </dgm:t>
    </dgm:pt>
    <dgm:pt modelId="{35C3A6D1-F6DB-6847-85E2-4D6D2E9A53AC}" type="parTrans" cxnId="{8D40B240-361C-954E-9D19-E978BA754522}">
      <dgm:prSet/>
      <dgm:spPr/>
      <dgm:t>
        <a:bodyPr/>
        <a:lstStyle/>
        <a:p>
          <a:endParaRPr lang="en-GB"/>
        </a:p>
      </dgm:t>
    </dgm:pt>
    <dgm:pt modelId="{12673C15-25BE-E142-B721-901135CB3BFF}" type="sibTrans" cxnId="{8D40B240-361C-954E-9D19-E978BA754522}">
      <dgm:prSet/>
      <dgm:spPr/>
      <dgm:t>
        <a:bodyPr/>
        <a:lstStyle/>
        <a:p>
          <a:endParaRPr lang="en-GB"/>
        </a:p>
      </dgm:t>
    </dgm:pt>
    <dgm:pt modelId="{CE6E24BA-5910-F34F-B389-D34541B4C622}" type="pres">
      <dgm:prSet presAssocID="{974C5645-E06F-420B-A2ED-487DE738938D}" presName="vert0" presStyleCnt="0">
        <dgm:presLayoutVars>
          <dgm:dir/>
          <dgm:animOne val="branch"/>
          <dgm:animLvl val="lvl"/>
        </dgm:presLayoutVars>
      </dgm:prSet>
      <dgm:spPr/>
    </dgm:pt>
    <dgm:pt modelId="{0FB72CEC-84EF-E949-A5FA-659553AF4B19}" type="pres">
      <dgm:prSet presAssocID="{2EA2C7B9-1A73-FE47-BF15-E0FCBC877008}" presName="thickLine" presStyleLbl="alignNode1" presStyleIdx="0" presStyleCnt="10"/>
      <dgm:spPr/>
    </dgm:pt>
    <dgm:pt modelId="{E07FCE00-74B1-294C-8F41-3E5A4F0BD8CA}" type="pres">
      <dgm:prSet presAssocID="{2EA2C7B9-1A73-FE47-BF15-E0FCBC877008}" presName="horz1" presStyleCnt="0"/>
      <dgm:spPr/>
    </dgm:pt>
    <dgm:pt modelId="{0082D03E-2235-C84F-A1EA-1FCCD1EC745D}" type="pres">
      <dgm:prSet presAssocID="{2EA2C7B9-1A73-FE47-BF15-E0FCBC877008}" presName="tx1" presStyleLbl="revTx" presStyleIdx="0" presStyleCnt="10"/>
      <dgm:spPr/>
    </dgm:pt>
    <dgm:pt modelId="{D3858C7E-D00C-194C-81ED-5CB399C4215A}" type="pres">
      <dgm:prSet presAssocID="{2EA2C7B9-1A73-FE47-BF15-E0FCBC877008}" presName="vert1" presStyleCnt="0"/>
      <dgm:spPr/>
    </dgm:pt>
    <dgm:pt modelId="{EF73E250-FC7F-5241-8F9B-464710494BAC}" type="pres">
      <dgm:prSet presAssocID="{227EA8FF-2180-264B-B12C-17AC167411B3}" presName="thickLine" presStyleLbl="alignNode1" presStyleIdx="1" presStyleCnt="10"/>
      <dgm:spPr/>
    </dgm:pt>
    <dgm:pt modelId="{1935A5EB-6716-5743-81A6-F08518AEF974}" type="pres">
      <dgm:prSet presAssocID="{227EA8FF-2180-264B-B12C-17AC167411B3}" presName="horz1" presStyleCnt="0"/>
      <dgm:spPr/>
    </dgm:pt>
    <dgm:pt modelId="{BCDC0ADF-B55A-864C-9F3B-BA2888BD4039}" type="pres">
      <dgm:prSet presAssocID="{227EA8FF-2180-264B-B12C-17AC167411B3}" presName="tx1" presStyleLbl="revTx" presStyleIdx="1" presStyleCnt="10"/>
      <dgm:spPr/>
    </dgm:pt>
    <dgm:pt modelId="{50679A68-1626-1C49-B915-0820BF3F014B}" type="pres">
      <dgm:prSet presAssocID="{227EA8FF-2180-264B-B12C-17AC167411B3}" presName="vert1" presStyleCnt="0"/>
      <dgm:spPr/>
    </dgm:pt>
    <dgm:pt modelId="{657288A8-BF1B-D74B-9524-6C7C29EF3C9F}" type="pres">
      <dgm:prSet presAssocID="{F1AE08B3-AE99-3E47-9E67-A1DD8F60FB0D}" presName="thickLine" presStyleLbl="alignNode1" presStyleIdx="2" presStyleCnt="10"/>
      <dgm:spPr/>
    </dgm:pt>
    <dgm:pt modelId="{06C83FB8-81FA-084F-9A9F-B3A4B0785242}" type="pres">
      <dgm:prSet presAssocID="{F1AE08B3-AE99-3E47-9E67-A1DD8F60FB0D}" presName="horz1" presStyleCnt="0"/>
      <dgm:spPr/>
    </dgm:pt>
    <dgm:pt modelId="{55002AD2-0EAD-CC41-9025-F5CDD74071CB}" type="pres">
      <dgm:prSet presAssocID="{F1AE08B3-AE99-3E47-9E67-A1DD8F60FB0D}" presName="tx1" presStyleLbl="revTx" presStyleIdx="2" presStyleCnt="10"/>
      <dgm:spPr/>
    </dgm:pt>
    <dgm:pt modelId="{F5E0FE0F-69C0-9A40-81B1-E903E7B2C89B}" type="pres">
      <dgm:prSet presAssocID="{F1AE08B3-AE99-3E47-9E67-A1DD8F60FB0D}" presName="vert1" presStyleCnt="0"/>
      <dgm:spPr/>
    </dgm:pt>
    <dgm:pt modelId="{C54F734F-109E-9144-A187-86B624AC2530}" type="pres">
      <dgm:prSet presAssocID="{8D101069-D687-8E4E-9922-BC2B6D5FE7E1}" presName="thickLine" presStyleLbl="alignNode1" presStyleIdx="3" presStyleCnt="10"/>
      <dgm:spPr/>
    </dgm:pt>
    <dgm:pt modelId="{DB3ECBAD-A881-AE4B-AA65-58E9A709E23B}" type="pres">
      <dgm:prSet presAssocID="{8D101069-D687-8E4E-9922-BC2B6D5FE7E1}" presName="horz1" presStyleCnt="0"/>
      <dgm:spPr/>
    </dgm:pt>
    <dgm:pt modelId="{89D6102C-06C1-5E46-8EBA-8080BC650DEB}" type="pres">
      <dgm:prSet presAssocID="{8D101069-D687-8E4E-9922-BC2B6D5FE7E1}" presName="tx1" presStyleLbl="revTx" presStyleIdx="3" presStyleCnt="10"/>
      <dgm:spPr/>
    </dgm:pt>
    <dgm:pt modelId="{AB1FC7CE-61D4-884A-8603-B3B2C707F685}" type="pres">
      <dgm:prSet presAssocID="{8D101069-D687-8E4E-9922-BC2B6D5FE7E1}" presName="vert1" presStyleCnt="0"/>
      <dgm:spPr/>
    </dgm:pt>
    <dgm:pt modelId="{0409A6A6-7DE0-6C4A-BE31-2766BBE22592}" type="pres">
      <dgm:prSet presAssocID="{A1FE66E7-BA9C-2544-A544-5CA36DBD2643}" presName="thickLine" presStyleLbl="alignNode1" presStyleIdx="4" presStyleCnt="10"/>
      <dgm:spPr/>
    </dgm:pt>
    <dgm:pt modelId="{BEDD3C44-A5B5-9345-9680-0F336B51C395}" type="pres">
      <dgm:prSet presAssocID="{A1FE66E7-BA9C-2544-A544-5CA36DBD2643}" presName="horz1" presStyleCnt="0"/>
      <dgm:spPr/>
    </dgm:pt>
    <dgm:pt modelId="{C9918C7F-8EC9-6C4C-A5CE-B580AF6D16D0}" type="pres">
      <dgm:prSet presAssocID="{A1FE66E7-BA9C-2544-A544-5CA36DBD2643}" presName="tx1" presStyleLbl="revTx" presStyleIdx="4" presStyleCnt="10"/>
      <dgm:spPr/>
    </dgm:pt>
    <dgm:pt modelId="{2687FA93-63FE-284B-B51A-461D38823935}" type="pres">
      <dgm:prSet presAssocID="{A1FE66E7-BA9C-2544-A544-5CA36DBD2643}" presName="vert1" presStyleCnt="0"/>
      <dgm:spPr/>
    </dgm:pt>
    <dgm:pt modelId="{9C3E3057-AF3E-6545-BDEF-521D837C342E}" type="pres">
      <dgm:prSet presAssocID="{A7783BAB-136E-0045-A06E-1B784CDA73A3}" presName="thickLine" presStyleLbl="alignNode1" presStyleIdx="5" presStyleCnt="10"/>
      <dgm:spPr/>
    </dgm:pt>
    <dgm:pt modelId="{05257F74-A1A6-6849-BB68-4C28D53977A5}" type="pres">
      <dgm:prSet presAssocID="{A7783BAB-136E-0045-A06E-1B784CDA73A3}" presName="horz1" presStyleCnt="0"/>
      <dgm:spPr/>
    </dgm:pt>
    <dgm:pt modelId="{D9BB9BC7-2491-434F-8A15-59F487A68A31}" type="pres">
      <dgm:prSet presAssocID="{A7783BAB-136E-0045-A06E-1B784CDA73A3}" presName="tx1" presStyleLbl="revTx" presStyleIdx="5" presStyleCnt="10"/>
      <dgm:spPr/>
    </dgm:pt>
    <dgm:pt modelId="{CAA6611A-8AE0-C44F-B5C1-3FFCA80640F1}" type="pres">
      <dgm:prSet presAssocID="{A7783BAB-136E-0045-A06E-1B784CDA73A3}" presName="vert1" presStyleCnt="0"/>
      <dgm:spPr/>
    </dgm:pt>
    <dgm:pt modelId="{0DD50D1D-548D-B74C-9336-F80E1148AB99}" type="pres">
      <dgm:prSet presAssocID="{7B2C4116-CEEE-5C40-8F2F-CDF51901DB20}" presName="thickLine" presStyleLbl="alignNode1" presStyleIdx="6" presStyleCnt="10"/>
      <dgm:spPr/>
    </dgm:pt>
    <dgm:pt modelId="{52F90678-406F-C94C-997B-3430209C9851}" type="pres">
      <dgm:prSet presAssocID="{7B2C4116-CEEE-5C40-8F2F-CDF51901DB20}" presName="horz1" presStyleCnt="0"/>
      <dgm:spPr/>
    </dgm:pt>
    <dgm:pt modelId="{E224F6DA-A5D6-C948-951E-16F051418DEC}" type="pres">
      <dgm:prSet presAssocID="{7B2C4116-CEEE-5C40-8F2F-CDF51901DB20}" presName="tx1" presStyleLbl="revTx" presStyleIdx="6" presStyleCnt="10"/>
      <dgm:spPr/>
    </dgm:pt>
    <dgm:pt modelId="{FD720F8A-5268-824D-BEB5-AB77932FFABF}" type="pres">
      <dgm:prSet presAssocID="{7B2C4116-CEEE-5C40-8F2F-CDF51901DB20}" presName="vert1" presStyleCnt="0"/>
      <dgm:spPr/>
    </dgm:pt>
    <dgm:pt modelId="{FDA816E6-30E4-7D4D-87B6-BC4E2CF3B605}" type="pres">
      <dgm:prSet presAssocID="{4AA08662-E406-E54E-B9AA-F32CA3A8C69B}" presName="thickLine" presStyleLbl="alignNode1" presStyleIdx="7" presStyleCnt="10"/>
      <dgm:spPr/>
    </dgm:pt>
    <dgm:pt modelId="{11958C12-210C-2C40-A18A-0287525425F8}" type="pres">
      <dgm:prSet presAssocID="{4AA08662-E406-E54E-B9AA-F32CA3A8C69B}" presName="horz1" presStyleCnt="0"/>
      <dgm:spPr/>
    </dgm:pt>
    <dgm:pt modelId="{18618906-BFCE-3C42-A03C-CC87E47FAB6A}" type="pres">
      <dgm:prSet presAssocID="{4AA08662-E406-E54E-B9AA-F32CA3A8C69B}" presName="tx1" presStyleLbl="revTx" presStyleIdx="7" presStyleCnt="10"/>
      <dgm:spPr/>
    </dgm:pt>
    <dgm:pt modelId="{93242D78-56AE-AB46-9302-FD5DAA8A2BAD}" type="pres">
      <dgm:prSet presAssocID="{4AA08662-E406-E54E-B9AA-F32CA3A8C69B}" presName="vert1" presStyleCnt="0"/>
      <dgm:spPr/>
    </dgm:pt>
    <dgm:pt modelId="{A4FD0539-947D-FC41-A6DD-5A090CFAF6DE}" type="pres">
      <dgm:prSet presAssocID="{79C0CA6D-7C23-5E47-9BB5-DDEDA7464A9B}" presName="thickLine" presStyleLbl="alignNode1" presStyleIdx="8" presStyleCnt="10"/>
      <dgm:spPr/>
    </dgm:pt>
    <dgm:pt modelId="{E854AA73-E438-0842-84AD-6C64B6BD7132}" type="pres">
      <dgm:prSet presAssocID="{79C0CA6D-7C23-5E47-9BB5-DDEDA7464A9B}" presName="horz1" presStyleCnt="0"/>
      <dgm:spPr/>
    </dgm:pt>
    <dgm:pt modelId="{A39AC71F-20A6-A047-ACF6-55B1E4F0A4BA}" type="pres">
      <dgm:prSet presAssocID="{79C0CA6D-7C23-5E47-9BB5-DDEDA7464A9B}" presName="tx1" presStyleLbl="revTx" presStyleIdx="8" presStyleCnt="10"/>
      <dgm:spPr/>
    </dgm:pt>
    <dgm:pt modelId="{EA981822-4962-7644-80EC-DCE92AF8D982}" type="pres">
      <dgm:prSet presAssocID="{79C0CA6D-7C23-5E47-9BB5-DDEDA7464A9B}" presName="vert1" presStyleCnt="0"/>
      <dgm:spPr/>
    </dgm:pt>
    <dgm:pt modelId="{6DB2409F-E2AD-5948-ACD6-2DBF9C201383}" type="pres">
      <dgm:prSet presAssocID="{6AD58492-2551-2447-94FC-FA854F4B9A52}" presName="thickLine" presStyleLbl="alignNode1" presStyleIdx="9" presStyleCnt="10"/>
      <dgm:spPr/>
    </dgm:pt>
    <dgm:pt modelId="{4B95A5EC-E58B-4746-967E-A9EB4EDE3874}" type="pres">
      <dgm:prSet presAssocID="{6AD58492-2551-2447-94FC-FA854F4B9A52}" presName="horz1" presStyleCnt="0"/>
      <dgm:spPr/>
    </dgm:pt>
    <dgm:pt modelId="{A00D92BC-CBAE-E546-9E82-39E3DE909506}" type="pres">
      <dgm:prSet presAssocID="{6AD58492-2551-2447-94FC-FA854F4B9A52}" presName="tx1" presStyleLbl="revTx" presStyleIdx="9" presStyleCnt="10"/>
      <dgm:spPr/>
    </dgm:pt>
    <dgm:pt modelId="{748DE0A3-445A-1C41-BA6E-24136FD84AF6}" type="pres">
      <dgm:prSet presAssocID="{6AD58492-2551-2447-94FC-FA854F4B9A52}" presName="vert1" presStyleCnt="0"/>
      <dgm:spPr/>
    </dgm:pt>
  </dgm:ptLst>
  <dgm:cxnLst>
    <dgm:cxn modelId="{B851310E-1E44-2D4A-9374-047F890CAA6B}" srcId="{974C5645-E06F-420B-A2ED-487DE738938D}" destId="{8D101069-D687-8E4E-9922-BC2B6D5FE7E1}" srcOrd="3" destOrd="0" parTransId="{52A6802F-D860-2C47-8EAA-BBB422E19207}" sibTransId="{C0186204-EB3F-3D4F-B03C-05701E85EC54}"/>
    <dgm:cxn modelId="{EB22E81B-A3D3-074F-9069-9B8C9A8DC75C}" type="presOf" srcId="{79C0CA6D-7C23-5E47-9BB5-DDEDA7464A9B}" destId="{A39AC71F-20A6-A047-ACF6-55B1E4F0A4BA}" srcOrd="0" destOrd="0" presId="urn:microsoft.com/office/officeart/2008/layout/LinedList"/>
    <dgm:cxn modelId="{8D40B240-361C-954E-9D19-E978BA754522}" srcId="{974C5645-E06F-420B-A2ED-487DE738938D}" destId="{6AD58492-2551-2447-94FC-FA854F4B9A52}" srcOrd="9" destOrd="0" parTransId="{35C3A6D1-F6DB-6847-85E2-4D6D2E9A53AC}" sibTransId="{12673C15-25BE-E142-B721-901135CB3BFF}"/>
    <dgm:cxn modelId="{51B03D43-A1B9-4547-A40C-D2CDE2420953}" type="presOf" srcId="{F1AE08B3-AE99-3E47-9E67-A1DD8F60FB0D}" destId="{55002AD2-0EAD-CC41-9025-F5CDD74071CB}" srcOrd="0" destOrd="0" presId="urn:microsoft.com/office/officeart/2008/layout/LinedList"/>
    <dgm:cxn modelId="{9163274F-9E26-F74E-B53B-F4298C93A58B}" srcId="{974C5645-E06F-420B-A2ED-487DE738938D}" destId="{2EA2C7B9-1A73-FE47-BF15-E0FCBC877008}" srcOrd="0" destOrd="0" parTransId="{8E21FB0B-7F5D-324B-A405-65AA39A71F7C}" sibTransId="{E581D766-D965-B041-B21B-C8A007C92E5B}"/>
    <dgm:cxn modelId="{45110050-49AD-0449-A40D-AC604A3EE2D8}" type="presOf" srcId="{A7783BAB-136E-0045-A06E-1B784CDA73A3}" destId="{D9BB9BC7-2491-434F-8A15-59F487A68A31}" srcOrd="0" destOrd="0" presId="urn:microsoft.com/office/officeart/2008/layout/LinedList"/>
    <dgm:cxn modelId="{CF027553-7879-6B40-92C3-73636CA28D40}" type="presOf" srcId="{7B2C4116-CEEE-5C40-8F2F-CDF51901DB20}" destId="{E224F6DA-A5D6-C948-951E-16F051418DEC}" srcOrd="0" destOrd="0" presId="urn:microsoft.com/office/officeart/2008/layout/LinedList"/>
    <dgm:cxn modelId="{D413E357-4C83-E443-96D2-CF6C6BE3D0C3}" type="presOf" srcId="{2EA2C7B9-1A73-FE47-BF15-E0FCBC877008}" destId="{0082D03E-2235-C84F-A1EA-1FCCD1EC745D}" srcOrd="0" destOrd="0" presId="urn:microsoft.com/office/officeart/2008/layout/LinedList"/>
    <dgm:cxn modelId="{6904AE59-C587-1D4D-9F69-98B989535FC9}" type="presOf" srcId="{974C5645-E06F-420B-A2ED-487DE738938D}" destId="{CE6E24BA-5910-F34F-B389-D34541B4C622}" srcOrd="0" destOrd="0" presId="urn:microsoft.com/office/officeart/2008/layout/LinedList"/>
    <dgm:cxn modelId="{37631F6C-9127-1146-B836-8384A59A65D1}" srcId="{974C5645-E06F-420B-A2ED-487DE738938D}" destId="{A7783BAB-136E-0045-A06E-1B784CDA73A3}" srcOrd="5" destOrd="0" parTransId="{BD30248F-E3FC-BD46-8943-54DD99D7E190}" sibTransId="{62CE50D8-849E-A943-AC41-AD07E5163474}"/>
    <dgm:cxn modelId="{2C7E8E72-F571-0A40-AE6A-D361A28B121C}" srcId="{974C5645-E06F-420B-A2ED-487DE738938D}" destId="{F1AE08B3-AE99-3E47-9E67-A1DD8F60FB0D}" srcOrd="2" destOrd="0" parTransId="{1990AD73-9740-A34B-9381-1B922AFEBF9F}" sibTransId="{10956666-8D1C-2940-ACB6-7CA57AB3A181}"/>
    <dgm:cxn modelId="{E408F39D-8092-1740-9478-596872E42463}" type="presOf" srcId="{A1FE66E7-BA9C-2544-A544-5CA36DBD2643}" destId="{C9918C7F-8EC9-6C4C-A5CE-B580AF6D16D0}" srcOrd="0" destOrd="0" presId="urn:microsoft.com/office/officeart/2008/layout/LinedList"/>
    <dgm:cxn modelId="{2B987E9E-BE0B-4142-A9F1-4A98ACE98412}" srcId="{974C5645-E06F-420B-A2ED-487DE738938D}" destId="{79C0CA6D-7C23-5E47-9BB5-DDEDA7464A9B}" srcOrd="8" destOrd="0" parTransId="{26FEE5F5-D9D0-CA45-A7F2-A8729CC00057}" sibTransId="{32991545-6772-B847-9230-8A795F06CA75}"/>
    <dgm:cxn modelId="{BEA6E6CD-F1FA-AC44-B13E-C8D1BBE145AC}" srcId="{974C5645-E06F-420B-A2ED-487DE738938D}" destId="{227EA8FF-2180-264B-B12C-17AC167411B3}" srcOrd="1" destOrd="0" parTransId="{17EA62B8-990B-3B4E-BAFF-16F809923267}" sibTransId="{B5E38C30-3F1A-594B-A656-6D7A57F0AD26}"/>
    <dgm:cxn modelId="{B1A375D2-F5C0-1F4C-A7F1-857C6AB6A055}" type="presOf" srcId="{4AA08662-E406-E54E-B9AA-F32CA3A8C69B}" destId="{18618906-BFCE-3C42-A03C-CC87E47FAB6A}" srcOrd="0" destOrd="0" presId="urn:microsoft.com/office/officeart/2008/layout/LinedList"/>
    <dgm:cxn modelId="{80904CDD-F004-2749-B10D-B6707F4BD851}" type="presOf" srcId="{6AD58492-2551-2447-94FC-FA854F4B9A52}" destId="{A00D92BC-CBAE-E546-9E82-39E3DE909506}" srcOrd="0" destOrd="0" presId="urn:microsoft.com/office/officeart/2008/layout/LinedList"/>
    <dgm:cxn modelId="{F3055DDE-F473-2B48-9462-1CD806DB44FF}" srcId="{974C5645-E06F-420B-A2ED-487DE738938D}" destId="{4AA08662-E406-E54E-B9AA-F32CA3A8C69B}" srcOrd="7" destOrd="0" parTransId="{59F1BCF5-D790-AE42-87A1-EEA75BB725AB}" sibTransId="{9723639A-9927-0C45-BB9D-DF9E1F2F928B}"/>
    <dgm:cxn modelId="{A91D3DF1-F9A1-F141-B1C8-C9BFECF147C6}" type="presOf" srcId="{227EA8FF-2180-264B-B12C-17AC167411B3}" destId="{BCDC0ADF-B55A-864C-9F3B-BA2888BD4039}" srcOrd="0" destOrd="0" presId="urn:microsoft.com/office/officeart/2008/layout/LinedList"/>
    <dgm:cxn modelId="{A08384F3-AAF3-F340-AD40-FBDFD639EBE0}" srcId="{974C5645-E06F-420B-A2ED-487DE738938D}" destId="{A1FE66E7-BA9C-2544-A544-5CA36DBD2643}" srcOrd="4" destOrd="0" parTransId="{63D146E8-17C6-F34E-BC4B-2735AEFAFDE1}" sibTransId="{DEBB2AE3-2727-8A4F-B66D-D5E6F942E340}"/>
    <dgm:cxn modelId="{C339ADF9-6806-8848-AF64-C142106AA6A0}" srcId="{974C5645-E06F-420B-A2ED-487DE738938D}" destId="{7B2C4116-CEEE-5C40-8F2F-CDF51901DB20}" srcOrd="6" destOrd="0" parTransId="{8F53DAB2-94BB-F949-9535-1D1EDDD83792}" sibTransId="{7A149867-E2BE-8842-A7EE-B72EDBA9817A}"/>
    <dgm:cxn modelId="{DED26AFA-50ED-B54D-AF11-66FBF5E62EB6}" type="presOf" srcId="{8D101069-D687-8E4E-9922-BC2B6D5FE7E1}" destId="{89D6102C-06C1-5E46-8EBA-8080BC650DEB}" srcOrd="0" destOrd="0" presId="urn:microsoft.com/office/officeart/2008/layout/LinedList"/>
    <dgm:cxn modelId="{B3C75061-A4C2-A044-BE47-A3FA38C0A3B4}" type="presParOf" srcId="{CE6E24BA-5910-F34F-B389-D34541B4C622}" destId="{0FB72CEC-84EF-E949-A5FA-659553AF4B19}" srcOrd="0" destOrd="0" presId="urn:microsoft.com/office/officeart/2008/layout/LinedList"/>
    <dgm:cxn modelId="{17B50DD4-C882-7A47-8077-2A56C4B5E8D1}" type="presParOf" srcId="{CE6E24BA-5910-F34F-B389-D34541B4C622}" destId="{E07FCE00-74B1-294C-8F41-3E5A4F0BD8CA}" srcOrd="1" destOrd="0" presId="urn:microsoft.com/office/officeart/2008/layout/LinedList"/>
    <dgm:cxn modelId="{B138B072-FCCF-0E43-BB1C-78015AE207BB}" type="presParOf" srcId="{E07FCE00-74B1-294C-8F41-3E5A4F0BD8CA}" destId="{0082D03E-2235-C84F-A1EA-1FCCD1EC745D}" srcOrd="0" destOrd="0" presId="urn:microsoft.com/office/officeart/2008/layout/LinedList"/>
    <dgm:cxn modelId="{59AB67E2-C5DD-0248-AD01-71EED7717A2F}" type="presParOf" srcId="{E07FCE00-74B1-294C-8F41-3E5A4F0BD8CA}" destId="{D3858C7E-D00C-194C-81ED-5CB399C4215A}" srcOrd="1" destOrd="0" presId="urn:microsoft.com/office/officeart/2008/layout/LinedList"/>
    <dgm:cxn modelId="{0CCF8F1D-9E1A-5144-AA0A-D864C61EE856}" type="presParOf" srcId="{CE6E24BA-5910-F34F-B389-D34541B4C622}" destId="{EF73E250-FC7F-5241-8F9B-464710494BAC}" srcOrd="2" destOrd="0" presId="urn:microsoft.com/office/officeart/2008/layout/LinedList"/>
    <dgm:cxn modelId="{AC0678B1-5694-324E-93C2-EBB5AEBCFB34}" type="presParOf" srcId="{CE6E24BA-5910-F34F-B389-D34541B4C622}" destId="{1935A5EB-6716-5743-81A6-F08518AEF974}" srcOrd="3" destOrd="0" presId="urn:microsoft.com/office/officeart/2008/layout/LinedList"/>
    <dgm:cxn modelId="{40863A13-7BE7-F24F-9171-536DBD6852E2}" type="presParOf" srcId="{1935A5EB-6716-5743-81A6-F08518AEF974}" destId="{BCDC0ADF-B55A-864C-9F3B-BA2888BD4039}" srcOrd="0" destOrd="0" presId="urn:microsoft.com/office/officeart/2008/layout/LinedList"/>
    <dgm:cxn modelId="{C526F60C-C764-9142-A7EC-F7BAC6815744}" type="presParOf" srcId="{1935A5EB-6716-5743-81A6-F08518AEF974}" destId="{50679A68-1626-1C49-B915-0820BF3F014B}" srcOrd="1" destOrd="0" presId="urn:microsoft.com/office/officeart/2008/layout/LinedList"/>
    <dgm:cxn modelId="{71A1149E-492B-3E4A-AAEB-3B149FB3EE70}" type="presParOf" srcId="{CE6E24BA-5910-F34F-B389-D34541B4C622}" destId="{657288A8-BF1B-D74B-9524-6C7C29EF3C9F}" srcOrd="4" destOrd="0" presId="urn:microsoft.com/office/officeart/2008/layout/LinedList"/>
    <dgm:cxn modelId="{D0A5E99C-2C2D-0647-84D4-BE27D73ECB71}" type="presParOf" srcId="{CE6E24BA-5910-F34F-B389-D34541B4C622}" destId="{06C83FB8-81FA-084F-9A9F-B3A4B0785242}" srcOrd="5" destOrd="0" presId="urn:microsoft.com/office/officeart/2008/layout/LinedList"/>
    <dgm:cxn modelId="{F8993D40-703D-4D45-B2B9-3E5669265A04}" type="presParOf" srcId="{06C83FB8-81FA-084F-9A9F-B3A4B0785242}" destId="{55002AD2-0EAD-CC41-9025-F5CDD74071CB}" srcOrd="0" destOrd="0" presId="urn:microsoft.com/office/officeart/2008/layout/LinedList"/>
    <dgm:cxn modelId="{19EDFB3C-E39E-FF42-AB74-BE97838D7379}" type="presParOf" srcId="{06C83FB8-81FA-084F-9A9F-B3A4B0785242}" destId="{F5E0FE0F-69C0-9A40-81B1-E903E7B2C89B}" srcOrd="1" destOrd="0" presId="urn:microsoft.com/office/officeart/2008/layout/LinedList"/>
    <dgm:cxn modelId="{6B839090-48D4-7D42-96AB-19C1DED310A2}" type="presParOf" srcId="{CE6E24BA-5910-F34F-B389-D34541B4C622}" destId="{C54F734F-109E-9144-A187-86B624AC2530}" srcOrd="6" destOrd="0" presId="urn:microsoft.com/office/officeart/2008/layout/LinedList"/>
    <dgm:cxn modelId="{1687920C-22E8-2547-B1D2-7F3236474A39}" type="presParOf" srcId="{CE6E24BA-5910-F34F-B389-D34541B4C622}" destId="{DB3ECBAD-A881-AE4B-AA65-58E9A709E23B}" srcOrd="7" destOrd="0" presId="urn:microsoft.com/office/officeart/2008/layout/LinedList"/>
    <dgm:cxn modelId="{61D20DEF-52EF-AA44-86F1-832215AA57F3}" type="presParOf" srcId="{DB3ECBAD-A881-AE4B-AA65-58E9A709E23B}" destId="{89D6102C-06C1-5E46-8EBA-8080BC650DEB}" srcOrd="0" destOrd="0" presId="urn:microsoft.com/office/officeart/2008/layout/LinedList"/>
    <dgm:cxn modelId="{D14AD52F-29F7-CF4A-823C-5CC524175535}" type="presParOf" srcId="{DB3ECBAD-A881-AE4B-AA65-58E9A709E23B}" destId="{AB1FC7CE-61D4-884A-8603-B3B2C707F685}" srcOrd="1" destOrd="0" presId="urn:microsoft.com/office/officeart/2008/layout/LinedList"/>
    <dgm:cxn modelId="{F80F498E-73DC-7945-A4EB-2B03442B61AA}" type="presParOf" srcId="{CE6E24BA-5910-F34F-B389-D34541B4C622}" destId="{0409A6A6-7DE0-6C4A-BE31-2766BBE22592}" srcOrd="8" destOrd="0" presId="urn:microsoft.com/office/officeart/2008/layout/LinedList"/>
    <dgm:cxn modelId="{8037E584-28C8-8641-A56A-30DAD8A6008F}" type="presParOf" srcId="{CE6E24BA-5910-F34F-B389-D34541B4C622}" destId="{BEDD3C44-A5B5-9345-9680-0F336B51C395}" srcOrd="9" destOrd="0" presId="urn:microsoft.com/office/officeart/2008/layout/LinedList"/>
    <dgm:cxn modelId="{89F1E5D3-6AF4-DB43-B2A2-E2E0C112BDD1}" type="presParOf" srcId="{BEDD3C44-A5B5-9345-9680-0F336B51C395}" destId="{C9918C7F-8EC9-6C4C-A5CE-B580AF6D16D0}" srcOrd="0" destOrd="0" presId="urn:microsoft.com/office/officeart/2008/layout/LinedList"/>
    <dgm:cxn modelId="{5586AF0F-E530-4F4B-B411-DFF3FEBF8535}" type="presParOf" srcId="{BEDD3C44-A5B5-9345-9680-0F336B51C395}" destId="{2687FA93-63FE-284B-B51A-461D38823935}" srcOrd="1" destOrd="0" presId="urn:microsoft.com/office/officeart/2008/layout/LinedList"/>
    <dgm:cxn modelId="{10B4C68E-68D9-174A-BDB5-C50D5687E148}" type="presParOf" srcId="{CE6E24BA-5910-F34F-B389-D34541B4C622}" destId="{9C3E3057-AF3E-6545-BDEF-521D837C342E}" srcOrd="10" destOrd="0" presId="urn:microsoft.com/office/officeart/2008/layout/LinedList"/>
    <dgm:cxn modelId="{0C30E9AD-F852-CD45-BC21-B122E500C235}" type="presParOf" srcId="{CE6E24BA-5910-F34F-B389-D34541B4C622}" destId="{05257F74-A1A6-6849-BB68-4C28D53977A5}" srcOrd="11" destOrd="0" presId="urn:microsoft.com/office/officeart/2008/layout/LinedList"/>
    <dgm:cxn modelId="{B11787DB-E114-9A43-8DD3-27D89ACD91FD}" type="presParOf" srcId="{05257F74-A1A6-6849-BB68-4C28D53977A5}" destId="{D9BB9BC7-2491-434F-8A15-59F487A68A31}" srcOrd="0" destOrd="0" presId="urn:microsoft.com/office/officeart/2008/layout/LinedList"/>
    <dgm:cxn modelId="{DCE95F06-0CDD-704D-AE25-289138746DAC}" type="presParOf" srcId="{05257F74-A1A6-6849-BB68-4C28D53977A5}" destId="{CAA6611A-8AE0-C44F-B5C1-3FFCA80640F1}" srcOrd="1" destOrd="0" presId="urn:microsoft.com/office/officeart/2008/layout/LinedList"/>
    <dgm:cxn modelId="{9DAA3CCB-F57B-B44D-BFEF-8795E9740457}" type="presParOf" srcId="{CE6E24BA-5910-F34F-B389-D34541B4C622}" destId="{0DD50D1D-548D-B74C-9336-F80E1148AB99}" srcOrd="12" destOrd="0" presId="urn:microsoft.com/office/officeart/2008/layout/LinedList"/>
    <dgm:cxn modelId="{4CA4E9FD-DA05-E94B-AE55-A51822DE9111}" type="presParOf" srcId="{CE6E24BA-5910-F34F-B389-D34541B4C622}" destId="{52F90678-406F-C94C-997B-3430209C9851}" srcOrd="13" destOrd="0" presId="urn:microsoft.com/office/officeart/2008/layout/LinedList"/>
    <dgm:cxn modelId="{F58F1956-1D5D-A34D-B47A-B1B4C8B7C548}" type="presParOf" srcId="{52F90678-406F-C94C-997B-3430209C9851}" destId="{E224F6DA-A5D6-C948-951E-16F051418DEC}" srcOrd="0" destOrd="0" presId="urn:microsoft.com/office/officeart/2008/layout/LinedList"/>
    <dgm:cxn modelId="{030C944E-C718-D54A-92E2-274D7EF3A0F4}" type="presParOf" srcId="{52F90678-406F-C94C-997B-3430209C9851}" destId="{FD720F8A-5268-824D-BEB5-AB77932FFABF}" srcOrd="1" destOrd="0" presId="urn:microsoft.com/office/officeart/2008/layout/LinedList"/>
    <dgm:cxn modelId="{A8177CFD-81EE-DF40-BF13-60A6FA87A96F}" type="presParOf" srcId="{CE6E24BA-5910-F34F-B389-D34541B4C622}" destId="{FDA816E6-30E4-7D4D-87B6-BC4E2CF3B605}" srcOrd="14" destOrd="0" presId="urn:microsoft.com/office/officeart/2008/layout/LinedList"/>
    <dgm:cxn modelId="{8F242348-F926-0B4A-BABD-683CC080816C}" type="presParOf" srcId="{CE6E24BA-5910-F34F-B389-D34541B4C622}" destId="{11958C12-210C-2C40-A18A-0287525425F8}" srcOrd="15" destOrd="0" presId="urn:microsoft.com/office/officeart/2008/layout/LinedList"/>
    <dgm:cxn modelId="{E9651EEA-6967-B445-9C5C-B4D845ACBE88}" type="presParOf" srcId="{11958C12-210C-2C40-A18A-0287525425F8}" destId="{18618906-BFCE-3C42-A03C-CC87E47FAB6A}" srcOrd="0" destOrd="0" presId="urn:microsoft.com/office/officeart/2008/layout/LinedList"/>
    <dgm:cxn modelId="{C664165F-0196-3A4C-889D-C281F6AE148B}" type="presParOf" srcId="{11958C12-210C-2C40-A18A-0287525425F8}" destId="{93242D78-56AE-AB46-9302-FD5DAA8A2BAD}" srcOrd="1" destOrd="0" presId="urn:microsoft.com/office/officeart/2008/layout/LinedList"/>
    <dgm:cxn modelId="{510A4C23-725C-1545-A1B5-A960CC354C0A}" type="presParOf" srcId="{CE6E24BA-5910-F34F-B389-D34541B4C622}" destId="{A4FD0539-947D-FC41-A6DD-5A090CFAF6DE}" srcOrd="16" destOrd="0" presId="urn:microsoft.com/office/officeart/2008/layout/LinedList"/>
    <dgm:cxn modelId="{FBCA9EAC-76B1-A243-A477-57C6DBD52151}" type="presParOf" srcId="{CE6E24BA-5910-F34F-B389-D34541B4C622}" destId="{E854AA73-E438-0842-84AD-6C64B6BD7132}" srcOrd="17" destOrd="0" presId="urn:microsoft.com/office/officeart/2008/layout/LinedList"/>
    <dgm:cxn modelId="{DF6CB900-C1D6-7544-AE3E-9AC326080590}" type="presParOf" srcId="{E854AA73-E438-0842-84AD-6C64B6BD7132}" destId="{A39AC71F-20A6-A047-ACF6-55B1E4F0A4BA}" srcOrd="0" destOrd="0" presId="urn:microsoft.com/office/officeart/2008/layout/LinedList"/>
    <dgm:cxn modelId="{74ADC0DE-A66B-BC48-AC9C-5FB113C4EEFD}" type="presParOf" srcId="{E854AA73-E438-0842-84AD-6C64B6BD7132}" destId="{EA981822-4962-7644-80EC-DCE92AF8D982}" srcOrd="1" destOrd="0" presId="urn:microsoft.com/office/officeart/2008/layout/LinedList"/>
    <dgm:cxn modelId="{79835686-C372-364F-B76E-6170AA68A4B0}" type="presParOf" srcId="{CE6E24BA-5910-F34F-B389-D34541B4C622}" destId="{6DB2409F-E2AD-5948-ACD6-2DBF9C201383}" srcOrd="18" destOrd="0" presId="urn:microsoft.com/office/officeart/2008/layout/LinedList"/>
    <dgm:cxn modelId="{212043A9-FDA6-5946-B67F-98A0A2217189}" type="presParOf" srcId="{CE6E24BA-5910-F34F-B389-D34541B4C622}" destId="{4B95A5EC-E58B-4746-967E-A9EB4EDE3874}" srcOrd="19" destOrd="0" presId="urn:microsoft.com/office/officeart/2008/layout/LinedList"/>
    <dgm:cxn modelId="{9CE9D39A-F03D-F148-A5D3-B2A6467241C9}" type="presParOf" srcId="{4B95A5EC-E58B-4746-967E-A9EB4EDE3874}" destId="{A00D92BC-CBAE-E546-9E82-39E3DE909506}" srcOrd="0" destOrd="0" presId="urn:microsoft.com/office/officeart/2008/layout/LinedList"/>
    <dgm:cxn modelId="{B70CAD14-E17D-1541-94C2-7E9AFF43C983}" type="presParOf" srcId="{4B95A5EC-E58B-4746-967E-A9EB4EDE3874}" destId="{748DE0A3-445A-1C41-BA6E-24136FD84A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F294A-6AE3-4B02-9709-34C9562361DA}">
      <dsp:nvSpPr>
        <dsp:cNvPr id="0" name=""/>
        <dsp:cNvSpPr/>
      </dsp:nvSpPr>
      <dsp:spPr>
        <a:xfrm>
          <a:off x="0" y="3333"/>
          <a:ext cx="10679965" cy="710088"/>
        </a:xfrm>
        <a:prstGeom prst="roundRect">
          <a:avLst>
            <a:gd name="adj" fmla="val 10000"/>
          </a:avLst>
        </a:prstGeom>
        <a:solidFill>
          <a:srgbClr val="F9F1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5669D-98F2-41EE-B1CD-1E60D374D7FE}">
      <dsp:nvSpPr>
        <dsp:cNvPr id="0" name=""/>
        <dsp:cNvSpPr/>
      </dsp:nvSpPr>
      <dsp:spPr>
        <a:xfrm>
          <a:off x="214801" y="163103"/>
          <a:ext cx="390548" cy="390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458F1-DFD3-4CE8-BA7B-973B540CADA0}">
      <dsp:nvSpPr>
        <dsp:cNvPr id="0" name=""/>
        <dsp:cNvSpPr/>
      </dsp:nvSpPr>
      <dsp:spPr>
        <a:xfrm>
          <a:off x="820152" y="3333"/>
          <a:ext cx="9859812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sp:txBody>
      <dsp:txXfrm>
        <a:off x="820152" y="3333"/>
        <a:ext cx="9859812" cy="710088"/>
      </dsp:txXfrm>
    </dsp:sp>
    <dsp:sp modelId="{8AEC3403-2F28-4128-AFE3-6409C6783187}">
      <dsp:nvSpPr>
        <dsp:cNvPr id="0" name=""/>
        <dsp:cNvSpPr/>
      </dsp:nvSpPr>
      <dsp:spPr>
        <a:xfrm>
          <a:off x="0" y="856817"/>
          <a:ext cx="10679965" cy="710088"/>
        </a:xfrm>
        <a:prstGeom prst="roundRect">
          <a:avLst>
            <a:gd name="adj" fmla="val 10000"/>
          </a:avLst>
        </a:prstGeom>
        <a:solidFill>
          <a:srgbClr val="F9F1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FC6E6-D78B-4732-B956-18A2A101BEF7}">
      <dsp:nvSpPr>
        <dsp:cNvPr id="0" name=""/>
        <dsp:cNvSpPr/>
      </dsp:nvSpPr>
      <dsp:spPr>
        <a:xfrm>
          <a:off x="214801" y="1050714"/>
          <a:ext cx="390548" cy="390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1C588-DAB5-4C6F-A1E5-89F9D5595A16}">
      <dsp:nvSpPr>
        <dsp:cNvPr id="0" name=""/>
        <dsp:cNvSpPr/>
      </dsp:nvSpPr>
      <dsp:spPr>
        <a:xfrm>
          <a:off x="820152" y="890944"/>
          <a:ext cx="9859812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sp:txBody>
      <dsp:txXfrm>
        <a:off x="820152" y="890944"/>
        <a:ext cx="9859812" cy="710088"/>
      </dsp:txXfrm>
    </dsp:sp>
    <dsp:sp modelId="{7AA48F98-902C-490F-B321-5CD03B98F085}">
      <dsp:nvSpPr>
        <dsp:cNvPr id="0" name=""/>
        <dsp:cNvSpPr/>
      </dsp:nvSpPr>
      <dsp:spPr>
        <a:xfrm>
          <a:off x="0" y="1778555"/>
          <a:ext cx="10679965" cy="710088"/>
        </a:xfrm>
        <a:prstGeom prst="roundRect">
          <a:avLst>
            <a:gd name="adj" fmla="val 10000"/>
          </a:avLst>
        </a:prstGeom>
        <a:solidFill>
          <a:srgbClr val="F9F1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9D9C6-C86F-4BE1-B677-A07D4CAFEEAE}">
      <dsp:nvSpPr>
        <dsp:cNvPr id="0" name=""/>
        <dsp:cNvSpPr/>
      </dsp:nvSpPr>
      <dsp:spPr>
        <a:xfrm>
          <a:off x="214801" y="1938325"/>
          <a:ext cx="390548" cy="390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D6115-05A5-4B11-9A8E-7BEA4A9689E0}">
      <dsp:nvSpPr>
        <dsp:cNvPr id="0" name=""/>
        <dsp:cNvSpPr/>
      </dsp:nvSpPr>
      <dsp:spPr>
        <a:xfrm>
          <a:off x="820152" y="1778555"/>
          <a:ext cx="9859812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sp:txBody>
      <dsp:txXfrm>
        <a:off x="820152" y="1778555"/>
        <a:ext cx="9859812" cy="710088"/>
      </dsp:txXfrm>
    </dsp:sp>
    <dsp:sp modelId="{B4B2A04F-3982-49D2-B32C-D8E7D70E048B}">
      <dsp:nvSpPr>
        <dsp:cNvPr id="0" name=""/>
        <dsp:cNvSpPr/>
      </dsp:nvSpPr>
      <dsp:spPr>
        <a:xfrm>
          <a:off x="0" y="2666166"/>
          <a:ext cx="10679965" cy="710088"/>
        </a:xfrm>
        <a:prstGeom prst="roundRect">
          <a:avLst>
            <a:gd name="adj" fmla="val 10000"/>
          </a:avLst>
        </a:prstGeom>
        <a:solidFill>
          <a:srgbClr val="F9F1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26C3B-7D18-4084-A0DF-A9C55E745C27}">
      <dsp:nvSpPr>
        <dsp:cNvPr id="0" name=""/>
        <dsp:cNvSpPr/>
      </dsp:nvSpPr>
      <dsp:spPr>
        <a:xfrm>
          <a:off x="214801" y="2825936"/>
          <a:ext cx="390548" cy="390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6FAB3-B308-4BBC-B02D-A84C360E5A6D}">
      <dsp:nvSpPr>
        <dsp:cNvPr id="0" name=""/>
        <dsp:cNvSpPr/>
      </dsp:nvSpPr>
      <dsp:spPr>
        <a:xfrm>
          <a:off x="820152" y="2666166"/>
          <a:ext cx="9859812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sp:txBody>
      <dsp:txXfrm>
        <a:off x="820152" y="2666166"/>
        <a:ext cx="9859812" cy="710088"/>
      </dsp:txXfrm>
    </dsp:sp>
    <dsp:sp modelId="{A11AEF0C-DE71-4C74-8E0D-42AE6BBCF6BF}">
      <dsp:nvSpPr>
        <dsp:cNvPr id="0" name=""/>
        <dsp:cNvSpPr/>
      </dsp:nvSpPr>
      <dsp:spPr>
        <a:xfrm>
          <a:off x="0" y="3542203"/>
          <a:ext cx="10679965" cy="710088"/>
        </a:xfrm>
        <a:prstGeom prst="roundRect">
          <a:avLst>
            <a:gd name="adj" fmla="val 10000"/>
          </a:avLst>
        </a:prstGeom>
        <a:solidFill>
          <a:srgbClr val="F9F1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03E66-1E0D-4C7C-8A4C-1D88CF5FFDCB}">
      <dsp:nvSpPr>
        <dsp:cNvPr id="0" name=""/>
        <dsp:cNvSpPr/>
      </dsp:nvSpPr>
      <dsp:spPr>
        <a:xfrm>
          <a:off x="214801" y="3713547"/>
          <a:ext cx="390548" cy="3905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491C4-92BC-4FB9-80D7-E39F5C919ECF}">
      <dsp:nvSpPr>
        <dsp:cNvPr id="0" name=""/>
        <dsp:cNvSpPr/>
      </dsp:nvSpPr>
      <dsp:spPr>
        <a:xfrm>
          <a:off x="820152" y="3553777"/>
          <a:ext cx="9859812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baseline="0" dirty="0">
            <a:solidFill>
              <a:srgbClr val="242852"/>
            </a:solidFill>
            <a:latin typeface="Malgun Gothic" panose="020B0503020000020004" pitchFamily="34" charset="-127"/>
            <a:ea typeface="Malgun Gothic" panose="020B0503020000020004" pitchFamily="34" charset="-127"/>
            <a:cs typeface="+mn-cs"/>
          </a:endParaRPr>
        </a:p>
      </dsp:txBody>
      <dsp:txXfrm>
        <a:off x="820152" y="3553777"/>
        <a:ext cx="9859812" cy="710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9FAA4-2B54-7744-B84D-94BA0F108118}">
      <dsp:nvSpPr>
        <dsp:cNvPr id="0" name=""/>
        <dsp:cNvSpPr/>
      </dsp:nvSpPr>
      <dsp:spPr>
        <a:xfrm>
          <a:off x="0" y="2339"/>
          <a:ext cx="8283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E58E5-2B0E-8948-8FD4-C04A5ADD17F5}">
      <dsp:nvSpPr>
        <dsp:cNvPr id="0" name=""/>
        <dsp:cNvSpPr/>
      </dsp:nvSpPr>
      <dsp:spPr>
        <a:xfrm>
          <a:off x="0" y="2339"/>
          <a:ext cx="8283855" cy="797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3200" kern="1200" dirty="0"/>
            <a:t>Belgium</a:t>
          </a:r>
          <a:endParaRPr lang="en-US" sz="3200" kern="1200" dirty="0"/>
        </a:p>
      </dsp:txBody>
      <dsp:txXfrm>
        <a:off x="0" y="2339"/>
        <a:ext cx="8283855" cy="797908"/>
      </dsp:txXfrm>
    </dsp:sp>
    <dsp:sp modelId="{6EA7ECB3-B290-6249-8A6F-468A7AE6613B}">
      <dsp:nvSpPr>
        <dsp:cNvPr id="0" name=""/>
        <dsp:cNvSpPr/>
      </dsp:nvSpPr>
      <dsp:spPr>
        <a:xfrm>
          <a:off x="0" y="800248"/>
          <a:ext cx="8283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5CC0E-E746-8D4C-9972-3D85E7FB2F72}">
      <dsp:nvSpPr>
        <dsp:cNvPr id="0" name=""/>
        <dsp:cNvSpPr/>
      </dsp:nvSpPr>
      <dsp:spPr>
        <a:xfrm>
          <a:off x="0" y="800248"/>
          <a:ext cx="8283855" cy="797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3200" kern="1200" dirty="0"/>
            <a:t>Microsoft Azure MVP (10 years)</a:t>
          </a:r>
          <a:endParaRPr lang="en-US" sz="3200" kern="1200" dirty="0"/>
        </a:p>
      </dsp:txBody>
      <dsp:txXfrm>
        <a:off x="0" y="800248"/>
        <a:ext cx="8283855" cy="797908"/>
      </dsp:txXfrm>
    </dsp:sp>
    <dsp:sp modelId="{A449AD73-35A9-474A-A4F9-73D8B64E3A38}">
      <dsp:nvSpPr>
        <dsp:cNvPr id="0" name=""/>
        <dsp:cNvSpPr/>
      </dsp:nvSpPr>
      <dsp:spPr>
        <a:xfrm>
          <a:off x="0" y="1598157"/>
          <a:ext cx="8283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286D9-A294-AA4C-8D66-0F0C3B425730}">
      <dsp:nvSpPr>
        <dsp:cNvPr id="0" name=""/>
        <dsp:cNvSpPr/>
      </dsp:nvSpPr>
      <dsp:spPr>
        <a:xfrm>
          <a:off x="0" y="1598157"/>
          <a:ext cx="8283855" cy="797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3200" kern="1200" dirty="0"/>
            <a:t>Advisor and investor in cloud-startups</a:t>
          </a:r>
          <a:endParaRPr lang="en-US" sz="3200" kern="1200" dirty="0"/>
        </a:p>
      </dsp:txBody>
      <dsp:txXfrm>
        <a:off x="0" y="1598157"/>
        <a:ext cx="8283855" cy="797908"/>
      </dsp:txXfrm>
    </dsp:sp>
    <dsp:sp modelId="{8AE0880C-F0CF-6C47-AE48-1BAC4B76AE62}">
      <dsp:nvSpPr>
        <dsp:cNvPr id="0" name=""/>
        <dsp:cNvSpPr/>
      </dsp:nvSpPr>
      <dsp:spPr>
        <a:xfrm>
          <a:off x="0" y="2396066"/>
          <a:ext cx="8283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0C5A1-D04B-0140-ACD0-3FB4711F8C66}">
      <dsp:nvSpPr>
        <dsp:cNvPr id="0" name=""/>
        <dsp:cNvSpPr/>
      </dsp:nvSpPr>
      <dsp:spPr>
        <a:xfrm>
          <a:off x="0" y="2396066"/>
          <a:ext cx="8283855" cy="797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3200" kern="1200" dirty="0"/>
            <a:t>Co-Founder &amp; Tech lead at Sfinx (access control)</a:t>
          </a:r>
          <a:endParaRPr lang="en-US" sz="3200" kern="1200" dirty="0"/>
        </a:p>
      </dsp:txBody>
      <dsp:txXfrm>
        <a:off x="0" y="2396066"/>
        <a:ext cx="8283855" cy="797908"/>
      </dsp:txXfrm>
    </dsp:sp>
    <dsp:sp modelId="{B7B2E2E5-C655-C64F-A248-D37BC1AE7A33}">
      <dsp:nvSpPr>
        <dsp:cNvPr id="0" name=""/>
        <dsp:cNvSpPr/>
      </dsp:nvSpPr>
      <dsp:spPr>
        <a:xfrm>
          <a:off x="0" y="3193975"/>
          <a:ext cx="8283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73A9E-042B-7941-A0F4-00C156FFC10D}">
      <dsp:nvSpPr>
        <dsp:cNvPr id="0" name=""/>
        <dsp:cNvSpPr/>
      </dsp:nvSpPr>
      <dsp:spPr>
        <a:xfrm>
          <a:off x="0" y="3193975"/>
          <a:ext cx="8283855" cy="797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3200" kern="1200" dirty="0"/>
            <a:t>F</a:t>
          </a:r>
          <a:r>
            <a:rPr lang="en-GB" sz="3200" kern="1200" dirty="0"/>
            <a:t>o</a:t>
          </a:r>
          <a:r>
            <a:rPr lang="en-BE" sz="3200" kern="1200" dirty="0"/>
            <a:t>cus on Data &amp; A.I. and Serverless</a:t>
          </a:r>
          <a:endParaRPr lang="en-US" sz="3200" kern="1200" dirty="0"/>
        </a:p>
      </dsp:txBody>
      <dsp:txXfrm>
        <a:off x="0" y="3193975"/>
        <a:ext cx="8283855" cy="797908"/>
      </dsp:txXfrm>
    </dsp:sp>
    <dsp:sp modelId="{BD9BD2C3-C692-7249-B257-80818B363094}">
      <dsp:nvSpPr>
        <dsp:cNvPr id="0" name=""/>
        <dsp:cNvSpPr/>
      </dsp:nvSpPr>
      <dsp:spPr>
        <a:xfrm>
          <a:off x="0" y="3991884"/>
          <a:ext cx="82838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D44AD-FEE1-8540-ACE2-EC213B919ADD}">
      <dsp:nvSpPr>
        <dsp:cNvPr id="0" name=""/>
        <dsp:cNvSpPr/>
      </dsp:nvSpPr>
      <dsp:spPr>
        <a:xfrm>
          <a:off x="0" y="3991884"/>
          <a:ext cx="8283855" cy="797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E" sz="3200" kern="1200"/>
            <a:t>Passion for cycling &amp; traveling</a:t>
          </a:r>
          <a:endParaRPr lang="en-US" sz="3200" kern="1200"/>
        </a:p>
      </dsp:txBody>
      <dsp:txXfrm>
        <a:off x="0" y="3991884"/>
        <a:ext cx="8283855" cy="7979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72CEC-84EF-E949-A5FA-659553AF4B19}">
      <dsp:nvSpPr>
        <dsp:cNvPr id="0" name=""/>
        <dsp:cNvSpPr/>
      </dsp:nvSpPr>
      <dsp:spPr>
        <a:xfrm>
          <a:off x="0" y="584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2D03E-2235-C84F-A1EA-1FCCD1EC745D}">
      <dsp:nvSpPr>
        <dsp:cNvPr id="0" name=""/>
        <dsp:cNvSpPr/>
      </dsp:nvSpPr>
      <dsp:spPr>
        <a:xfrm>
          <a:off x="0" y="584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D7D7A"/>
              </a:solidFill>
            </a:rPr>
            <a:t>2001</a:t>
          </a:r>
          <a:r>
            <a:rPr lang="en-US" sz="2400" kern="1200" dirty="0"/>
            <a:t>: Started at a dev shop – learned BizTalk</a:t>
          </a:r>
        </a:p>
      </dsp:txBody>
      <dsp:txXfrm>
        <a:off x="0" y="584"/>
        <a:ext cx="8196113" cy="479096"/>
      </dsp:txXfrm>
    </dsp:sp>
    <dsp:sp modelId="{EF73E250-FC7F-5241-8F9B-464710494BAC}">
      <dsp:nvSpPr>
        <dsp:cNvPr id="0" name=""/>
        <dsp:cNvSpPr/>
      </dsp:nvSpPr>
      <dsp:spPr>
        <a:xfrm>
          <a:off x="0" y="479681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C0ADF-B55A-864C-9F3B-BA2888BD4039}">
      <dsp:nvSpPr>
        <dsp:cNvPr id="0" name=""/>
        <dsp:cNvSpPr/>
      </dsp:nvSpPr>
      <dsp:spPr>
        <a:xfrm>
          <a:off x="0" y="479681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FD7D7A"/>
              </a:solidFill>
            </a:rPr>
            <a:t>2002</a:t>
          </a:r>
          <a:r>
            <a:rPr lang="en-GB" sz="2400" kern="1200" dirty="0"/>
            <a:t>: Joined an industry company – mastered BizTalk</a:t>
          </a:r>
        </a:p>
      </dsp:txBody>
      <dsp:txXfrm>
        <a:off x="0" y="479681"/>
        <a:ext cx="8196113" cy="479096"/>
      </dsp:txXfrm>
    </dsp:sp>
    <dsp:sp modelId="{657288A8-BF1B-D74B-9524-6C7C29EF3C9F}">
      <dsp:nvSpPr>
        <dsp:cNvPr id="0" name=""/>
        <dsp:cNvSpPr/>
      </dsp:nvSpPr>
      <dsp:spPr>
        <a:xfrm>
          <a:off x="0" y="958777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02AD2-0EAD-CC41-9025-F5CDD74071CB}">
      <dsp:nvSpPr>
        <dsp:cNvPr id="0" name=""/>
        <dsp:cNvSpPr/>
      </dsp:nvSpPr>
      <dsp:spPr>
        <a:xfrm>
          <a:off x="0" y="958777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D7D7A"/>
              </a:solidFill>
            </a:rPr>
            <a:t>2004</a:t>
          </a:r>
          <a:r>
            <a:rPr lang="en-US" sz="2400" kern="1200" dirty="0"/>
            <a:t>: Joined "1 person company" </a:t>
          </a:r>
          <a:r>
            <a:rPr lang="en-US" sz="2400" kern="1200" dirty="0" err="1"/>
            <a:t>Codit</a:t>
          </a:r>
          <a:endParaRPr lang="en-GB" sz="2400" kern="1200" dirty="0"/>
        </a:p>
      </dsp:txBody>
      <dsp:txXfrm>
        <a:off x="0" y="958777"/>
        <a:ext cx="8196113" cy="479096"/>
      </dsp:txXfrm>
    </dsp:sp>
    <dsp:sp modelId="{C54F734F-109E-9144-A187-86B624AC2530}">
      <dsp:nvSpPr>
        <dsp:cNvPr id="0" name=""/>
        <dsp:cNvSpPr/>
      </dsp:nvSpPr>
      <dsp:spPr>
        <a:xfrm>
          <a:off x="0" y="1437873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6102C-06C1-5E46-8EBA-8080BC650DEB}">
      <dsp:nvSpPr>
        <dsp:cNvPr id="0" name=""/>
        <dsp:cNvSpPr/>
      </dsp:nvSpPr>
      <dsp:spPr>
        <a:xfrm>
          <a:off x="0" y="1437873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	Invested and joined as shareholder at </a:t>
          </a:r>
          <a:r>
            <a:rPr lang="en-GB" sz="2400" kern="1200" dirty="0" err="1"/>
            <a:t>Codit</a:t>
          </a:r>
          <a:r>
            <a:rPr lang="en-GB" sz="2400" kern="1200" dirty="0"/>
            <a:t> </a:t>
          </a:r>
          <a:r>
            <a:rPr lang="en-US" sz="2400" kern="1200" dirty="0">
              <a:solidFill>
                <a:srgbClr val="FD7D7A"/>
              </a:solidFill>
            </a:rPr>
            <a:t>2007</a:t>
          </a:r>
          <a:endParaRPr lang="en-GB" sz="2400" kern="1200" dirty="0"/>
        </a:p>
      </dsp:txBody>
      <dsp:txXfrm>
        <a:off x="0" y="1437873"/>
        <a:ext cx="8196113" cy="479096"/>
      </dsp:txXfrm>
    </dsp:sp>
    <dsp:sp modelId="{0409A6A6-7DE0-6C4A-BE31-2766BBE22592}">
      <dsp:nvSpPr>
        <dsp:cNvPr id="0" name=""/>
        <dsp:cNvSpPr/>
      </dsp:nvSpPr>
      <dsp:spPr>
        <a:xfrm>
          <a:off x="0" y="1916970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18C7F-8EC9-6C4C-A5CE-B580AF6D16D0}">
      <dsp:nvSpPr>
        <dsp:cNvPr id="0" name=""/>
        <dsp:cNvSpPr/>
      </dsp:nvSpPr>
      <dsp:spPr>
        <a:xfrm>
          <a:off x="0" y="1916970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	CTO – focused on Backend &amp; Cloud integration </a:t>
          </a:r>
          <a:r>
            <a:rPr lang="en-US" sz="2400" kern="1200" dirty="0">
              <a:solidFill>
                <a:srgbClr val="FD7D7A"/>
              </a:solidFill>
            </a:rPr>
            <a:t>2008</a:t>
          </a:r>
          <a:endParaRPr lang="en-GB" sz="2400" kern="1200" dirty="0"/>
        </a:p>
      </dsp:txBody>
      <dsp:txXfrm>
        <a:off x="0" y="1916970"/>
        <a:ext cx="8196113" cy="479096"/>
      </dsp:txXfrm>
    </dsp:sp>
    <dsp:sp modelId="{9C3E3057-AF3E-6545-BDEF-521D837C342E}">
      <dsp:nvSpPr>
        <dsp:cNvPr id="0" name=""/>
        <dsp:cNvSpPr/>
      </dsp:nvSpPr>
      <dsp:spPr>
        <a:xfrm>
          <a:off x="0" y="2396066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B9BC7-2491-434F-8A15-59F487A68A31}">
      <dsp:nvSpPr>
        <dsp:cNvPr id="0" name=""/>
        <dsp:cNvSpPr/>
      </dsp:nvSpPr>
      <dsp:spPr>
        <a:xfrm>
          <a:off x="0" y="2396066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	Azure product de	</a:t>
          </a:r>
          <a:r>
            <a:rPr lang="en-GB" sz="2400" kern="1200" dirty="0" err="1"/>
            <a:t>velopment</a:t>
          </a:r>
          <a:r>
            <a:rPr lang="en-GB" sz="2400" kern="1200" dirty="0"/>
            <a:t> </a:t>
          </a:r>
          <a:r>
            <a:rPr lang="en-US" sz="2400" kern="1200" dirty="0">
              <a:solidFill>
                <a:srgbClr val="FD7D7A"/>
              </a:solidFill>
            </a:rPr>
            <a:t>2010</a:t>
          </a:r>
          <a:endParaRPr lang="en-GB" sz="2400" kern="1200" dirty="0"/>
        </a:p>
      </dsp:txBody>
      <dsp:txXfrm>
        <a:off x="0" y="2396066"/>
        <a:ext cx="8196113" cy="479096"/>
      </dsp:txXfrm>
    </dsp:sp>
    <dsp:sp modelId="{0DD50D1D-548D-B74C-9336-F80E1148AB99}">
      <dsp:nvSpPr>
        <dsp:cNvPr id="0" name=""/>
        <dsp:cNvSpPr/>
      </dsp:nvSpPr>
      <dsp:spPr>
        <a:xfrm>
          <a:off x="0" y="2875162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4F6DA-A5D6-C948-951E-16F051418DEC}">
      <dsp:nvSpPr>
        <dsp:cNvPr id="0" name=""/>
        <dsp:cNvSpPr/>
      </dsp:nvSpPr>
      <dsp:spPr>
        <a:xfrm>
          <a:off x="0" y="2875162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	</a:t>
          </a:r>
          <a:r>
            <a:rPr lang="en-GB" sz="2400" kern="1200" dirty="0" err="1"/>
            <a:t>Codit</a:t>
          </a:r>
          <a:r>
            <a:rPr lang="en-GB" sz="2400" kern="1200" dirty="0"/>
            <a:t> acquired by Proximus, stock listed company </a:t>
          </a:r>
          <a:r>
            <a:rPr lang="en-US" sz="2400" kern="1200" dirty="0">
              <a:solidFill>
                <a:srgbClr val="FD7D7A"/>
              </a:solidFill>
            </a:rPr>
            <a:t>2018</a:t>
          </a:r>
          <a:endParaRPr lang="en-GB" sz="2400" kern="1200" dirty="0"/>
        </a:p>
      </dsp:txBody>
      <dsp:txXfrm>
        <a:off x="0" y="2875162"/>
        <a:ext cx="8196113" cy="479096"/>
      </dsp:txXfrm>
    </dsp:sp>
    <dsp:sp modelId="{FDA816E6-30E4-7D4D-87B6-BC4E2CF3B605}">
      <dsp:nvSpPr>
        <dsp:cNvPr id="0" name=""/>
        <dsp:cNvSpPr/>
      </dsp:nvSpPr>
      <dsp:spPr>
        <a:xfrm>
          <a:off x="0" y="3354259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18906-BFCE-3C42-A03C-CC87E47FAB6A}">
      <dsp:nvSpPr>
        <dsp:cNvPr id="0" name=""/>
        <dsp:cNvSpPr/>
      </dsp:nvSpPr>
      <dsp:spPr>
        <a:xfrm>
          <a:off x="0" y="3354259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	Left </a:t>
          </a:r>
          <a:r>
            <a:rPr lang="en-GB" sz="2400" kern="1200" dirty="0" err="1"/>
            <a:t>Codit</a:t>
          </a:r>
          <a:r>
            <a:rPr lang="en-GB" sz="2400" kern="1200" dirty="0"/>
            <a:t>, and started working with </a:t>
          </a:r>
          <a:r>
            <a:rPr lang="en-GB" sz="2400" kern="1200" dirty="0" err="1"/>
            <a:t>startups</a:t>
          </a:r>
          <a:r>
            <a:rPr lang="en-GB" sz="2400" kern="1200" dirty="0"/>
            <a:t> </a:t>
          </a:r>
          <a:r>
            <a:rPr lang="en-US" sz="2400" kern="1200" dirty="0">
              <a:solidFill>
                <a:srgbClr val="FD7D7A"/>
              </a:solidFill>
            </a:rPr>
            <a:t>2021</a:t>
          </a:r>
          <a:endParaRPr lang="en-GB" sz="2400" kern="1200" dirty="0"/>
        </a:p>
      </dsp:txBody>
      <dsp:txXfrm>
        <a:off x="0" y="3354259"/>
        <a:ext cx="8196113" cy="479096"/>
      </dsp:txXfrm>
    </dsp:sp>
    <dsp:sp modelId="{A4FD0539-947D-FC41-A6DD-5A090CFAF6DE}">
      <dsp:nvSpPr>
        <dsp:cNvPr id="0" name=""/>
        <dsp:cNvSpPr/>
      </dsp:nvSpPr>
      <dsp:spPr>
        <a:xfrm>
          <a:off x="0" y="3833355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AC71F-20A6-A047-ACF6-55B1E4F0A4BA}">
      <dsp:nvSpPr>
        <dsp:cNvPr id="0" name=""/>
        <dsp:cNvSpPr/>
      </dsp:nvSpPr>
      <dsp:spPr>
        <a:xfrm>
          <a:off x="0" y="3833355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FD7D7A"/>
              </a:solidFill>
            </a:rPr>
            <a:t>2022: </a:t>
          </a:r>
          <a:r>
            <a:rPr lang="en-GB" sz="2400" kern="1200" dirty="0"/>
            <a:t>Tech advisor at </a:t>
          </a:r>
          <a:r>
            <a:rPr lang="en-GB" sz="2400" kern="1200" dirty="0" err="1"/>
            <a:t>uman.ai</a:t>
          </a:r>
          <a:endParaRPr lang="en-GB" sz="2400" kern="1200" dirty="0"/>
        </a:p>
      </dsp:txBody>
      <dsp:txXfrm>
        <a:off x="0" y="3833355"/>
        <a:ext cx="8196113" cy="479096"/>
      </dsp:txXfrm>
    </dsp:sp>
    <dsp:sp modelId="{6DB2409F-E2AD-5948-ACD6-2DBF9C201383}">
      <dsp:nvSpPr>
        <dsp:cNvPr id="0" name=""/>
        <dsp:cNvSpPr/>
      </dsp:nvSpPr>
      <dsp:spPr>
        <a:xfrm>
          <a:off x="0" y="4312451"/>
          <a:ext cx="81961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D92BC-CBAE-E546-9E82-39E3DE909506}">
      <dsp:nvSpPr>
        <dsp:cNvPr id="0" name=""/>
        <dsp:cNvSpPr/>
      </dsp:nvSpPr>
      <dsp:spPr>
        <a:xfrm>
          <a:off x="0" y="4312451"/>
          <a:ext cx="8196113" cy="479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FD7D7A"/>
              </a:solidFill>
            </a:rPr>
            <a:t>2022</a:t>
          </a:r>
          <a:r>
            <a:rPr lang="en-GB" sz="2400" kern="1200" dirty="0"/>
            <a:t>: Co-founder, tech lead, dev, app dev, advisor at </a:t>
          </a:r>
          <a:r>
            <a:rPr lang="en-GB" sz="2400" kern="1200" dirty="0" err="1"/>
            <a:t>Sfinx</a:t>
          </a:r>
          <a:endParaRPr lang="en-GB" sz="2400" kern="1200" dirty="0"/>
        </a:p>
      </dsp:txBody>
      <dsp:txXfrm>
        <a:off x="0" y="4312451"/>
        <a:ext cx="8196113" cy="479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01A44-B2B9-4D40-BF2C-D44CBB0C8CB9}" type="datetimeFigureOut">
              <a:rPr lang="en-BE" smtClean="0"/>
              <a:t>13/12/2023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19CFF-101A-2D46-B218-7B92DE7925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016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0651162/asp-net-core-use-shared-project-to-share-static-assets-css-js-between-many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1991692/maui-blazor-an-unhandled-error-has-occurred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joshe/status/140641066702059110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Presentation Structure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Introduction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Personal Background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Briefly introduce yourself, emphasizing your transition from a backend developer to a full-stack developer.</a:t>
            </a:r>
          </a:p>
          <a:p>
            <a:pPr algn="l">
              <a:buFont typeface="+mj-lt"/>
              <a:buAutoNum type="arabicPeriod"/>
            </a:pP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Startup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Overview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Provide an overview of your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startup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including its mission and the product you developed.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Development Journey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Challenges Faced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Discuss the initial challenges you encountered, such as the need to adapt to full-stack development and the specific requirements of your project.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Choice of Technologies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Explain why you chose Microsoft technologies, focusing on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Blazor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.NET MAUI.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Building with </a:t>
            </a:r>
            <a:r>
              <a:rPr lang="en-GB" b="0" i="0" dirty="0" err="1">
                <a:effectLst/>
                <a:latin typeface="Söhne"/>
              </a:rPr>
              <a:t>Blazor</a:t>
            </a:r>
            <a:r>
              <a:rPr lang="en-GB" b="0" i="0" dirty="0">
                <a:effectLst/>
                <a:latin typeface="Söhne"/>
              </a:rPr>
              <a:t> and .NET MAUI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Component Sharing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Illustrate how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Blazor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.NET MAUI allowed for efficient sharing of components across different parts of your application.</a:t>
            </a:r>
          </a:p>
          <a:p>
            <a:pPr algn="l">
              <a:buFont typeface="+mj-lt"/>
              <a:buAutoNum type="arabicPeriod"/>
            </a:pP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MudBlazor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Library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Highlight the benefits of using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MudBlazor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including specific features that added value to your development process.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Deployment to App Stores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Talk about your experience deploying the apps to Google and Apple app stores, noting any challenges and how you overcame them.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Leveraging Azure B2C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Authentication &amp; Security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Discuss the role of Azure B2C in your application, focusing on authentication and security.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Customization and Custom Policies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Detail the customization work you did, particularly with custom policies in Azure B2C.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API Strategy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API Development and Management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Share insights into your API strategy, including how it supports your application's functionality and user experience.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Integrating External Services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Stripe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Explain how Stripe facilitated payment processing in your app.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SendGrid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Discuss how you used SendGrid for email services and its impact on your product.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Support and Resources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Microsoft </a:t>
            </a: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Startup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Founder Hub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Share your experience with the Microsoft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Startup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Founder Hub and how it supported your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startup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journey.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Conclusion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Key Takeaways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Summarize the key points of your presentation.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Future Directions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Briefly mention any future plans or developments for your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startup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Q&amp;A Session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Open the floor for questions and further discussion.</a:t>
            </a:r>
          </a:p>
          <a:p>
            <a:pPr algn="l"/>
            <a:r>
              <a:rPr lang="en-GB" b="1" i="0" dirty="0">
                <a:effectLst/>
                <a:latin typeface="Söhne"/>
              </a:rPr>
              <a:t>Visual Aids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Use slides to visually represent key concepts, such as architecture diagrams, code snippets, and screenshots of your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Include charts or graphs to illustrate performance improvements or user engagement metrics.</a:t>
            </a:r>
          </a:p>
          <a:p>
            <a:pPr algn="l"/>
            <a:r>
              <a:rPr lang="en-GB" b="1" i="0" dirty="0">
                <a:effectLst/>
                <a:latin typeface="Söhne"/>
              </a:rPr>
              <a:t>Engagement Tips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Share real-world examples or anecdotes from your development experience to make the presentation relatable.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Encourage audience interaction through Q&amp;A or quick polls, especially when discussing more technical aspects.</a:t>
            </a: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structure should help you create a comprehensive and engaging presentation that highlights your journey, the technologies you used, and the impact they had on your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startup's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7536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Build up of architecture</a:t>
            </a:r>
          </a:p>
          <a:p>
            <a:r>
              <a:rPr lang="en-BE" dirty="0"/>
              <a:t>- start with back end &amp; data </a:t>
            </a:r>
          </a:p>
          <a:p>
            <a:r>
              <a:rPr lang="en-BE" dirty="0"/>
              <a:t>- continue with API </a:t>
            </a:r>
          </a:p>
          <a:p>
            <a:r>
              <a:rPr lang="en-BE" dirty="0"/>
              <a:t>- set up web portal &gt;&gt; Blazor</a:t>
            </a:r>
          </a:p>
          <a:p>
            <a:r>
              <a:rPr lang="en-BE" dirty="0"/>
              <a:t>- set up app &gt;&gt; MAUI</a:t>
            </a:r>
          </a:p>
          <a:p>
            <a:r>
              <a:rPr lang="en-BE" dirty="0"/>
              <a:t>- auth &gt; B2C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5939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</a:t>
            </a:r>
            <a:r>
              <a:rPr lang="en-GB" dirty="0" err="1"/>
              <a:t>aspnet</a:t>
            </a:r>
            <a:r>
              <a:rPr lang="en-GB" dirty="0"/>
              <a:t>/core/</a:t>
            </a:r>
            <a:r>
              <a:rPr lang="en-GB" dirty="0" err="1"/>
              <a:t>blazor</a:t>
            </a:r>
            <a:r>
              <a:rPr lang="en-GB" dirty="0"/>
              <a:t>/</a:t>
            </a:r>
            <a:r>
              <a:rPr lang="en-GB" dirty="0" err="1"/>
              <a:t>hosting-models?view</a:t>
            </a:r>
            <a:r>
              <a:rPr lang="en-GB" dirty="0"/>
              <a:t>=aspnetcore-8.0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4293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4371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0296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-us/dotnet/</a:t>
            </a:r>
            <a:r>
              <a:rPr lang="en-GB" dirty="0" err="1"/>
              <a:t>maui</a:t>
            </a:r>
            <a:r>
              <a:rPr lang="en-GB" dirty="0"/>
              <a:t>/</a:t>
            </a:r>
            <a:r>
              <a:rPr lang="en-GB" dirty="0" err="1"/>
              <a:t>what-is-maui?view</a:t>
            </a:r>
            <a:r>
              <a:rPr lang="en-GB" dirty="0"/>
              <a:t>=net-maui-8.0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621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-us/dotnet/</a:t>
            </a:r>
            <a:r>
              <a:rPr lang="en-GB" dirty="0" err="1"/>
              <a:t>maui</a:t>
            </a:r>
            <a:r>
              <a:rPr lang="en-GB" dirty="0"/>
              <a:t>/</a:t>
            </a:r>
            <a:r>
              <a:rPr lang="en-GB" dirty="0" err="1"/>
              <a:t>what-is-maui?view</a:t>
            </a:r>
            <a:r>
              <a:rPr lang="en-GB" dirty="0"/>
              <a:t>=net-maui-8.0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1396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Sharing images between projects : </a:t>
            </a:r>
            <a:r>
              <a:rPr lang="en-GB" dirty="0">
                <a:hlinkClick r:id="rId3"/>
              </a:rPr>
              <a:t>visual studio - ASP.Net Core: Use Shared Project to share static assets (css / js) between many projects - Stack Overflow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765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MAUI blazor an unhandled error has occurred - Stack Overflow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1151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npx</a:t>
            </a:r>
            <a:r>
              <a:rPr lang="en-GB" dirty="0"/>
              <a:t> cypress open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blog.apify.com</a:t>
            </a:r>
            <a:r>
              <a:rPr lang="en-GB" dirty="0"/>
              <a:t>/how-to-record-test-cypress-recorder-extension/#:~:text=In%20the%20Chrome%20DevTools%20Panel,in%20the%20drop%2Ddown%20list.&amp;text=In%20the%20Cypress%20Recorder%20panel,recording%20your%20actions%20in%20Chrome.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984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npx</a:t>
            </a:r>
            <a:r>
              <a:rPr lang="en-GB" dirty="0"/>
              <a:t> cypress open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blog.apify.com</a:t>
            </a:r>
            <a:r>
              <a:rPr lang="en-GB" dirty="0"/>
              <a:t>/how-to-record-test-cypress-recorder-extension/#:~:text=In%20the%20Chrome%20DevTools%20Panel,in%20the%20drop%2Ddown%20list.&amp;text=In%20the%20Cypress%20Recorder%20panel,recording%20your%20actions%20in%20Chrome.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54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10997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634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299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522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092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Joshua Levy on Twitter: "So how would you explain tech debt to junior engineers—or anyone who cares about engineers? Here's my attempt, in one sketch. Good software engineering usually boils down to tough trade-offs... </a:t>
            </a:r>
            <a:r>
              <a:rPr lang="en-BE" dirty="0">
                <a:hlinkClick r:id="rId3"/>
              </a:rPr>
              <a:t>🧵 </a:t>
            </a:r>
            <a:r>
              <a:rPr lang="en-GB" dirty="0">
                <a:hlinkClick r:id="rId3"/>
              </a:rPr>
              <a:t>https://t.co/1TfcvzFOpB" / Twitter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4259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Build up of architecture</a:t>
            </a:r>
          </a:p>
          <a:p>
            <a:r>
              <a:rPr lang="en-BE" dirty="0"/>
              <a:t>- start with back end &amp; data </a:t>
            </a:r>
          </a:p>
          <a:p>
            <a:r>
              <a:rPr lang="en-BE" dirty="0"/>
              <a:t>- continue with API </a:t>
            </a:r>
          </a:p>
          <a:p>
            <a:r>
              <a:rPr lang="en-BE" dirty="0"/>
              <a:t>- set up web portal &gt;&gt; Blazor</a:t>
            </a:r>
          </a:p>
          <a:p>
            <a:r>
              <a:rPr lang="en-BE" dirty="0"/>
              <a:t>- set up app &gt;&gt; MAUI</a:t>
            </a:r>
          </a:p>
          <a:p>
            <a:r>
              <a:rPr lang="en-BE" dirty="0"/>
              <a:t>- auth &gt; B2C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451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Build up of architecture</a:t>
            </a:r>
          </a:p>
          <a:p>
            <a:r>
              <a:rPr lang="en-BE" dirty="0"/>
              <a:t>- start with back end &amp; data </a:t>
            </a:r>
          </a:p>
          <a:p>
            <a:r>
              <a:rPr lang="en-BE" dirty="0"/>
              <a:t>- continue with API </a:t>
            </a:r>
          </a:p>
          <a:p>
            <a:r>
              <a:rPr lang="en-BE" dirty="0"/>
              <a:t>- set up web portal &gt;&gt; Blazor</a:t>
            </a:r>
          </a:p>
          <a:p>
            <a:r>
              <a:rPr lang="en-BE" dirty="0"/>
              <a:t>- set up app &gt;&gt; MAUI</a:t>
            </a:r>
          </a:p>
          <a:p>
            <a:r>
              <a:rPr lang="en-BE" dirty="0"/>
              <a:t>- auth &gt; B2C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663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Build up of architecture</a:t>
            </a:r>
          </a:p>
          <a:p>
            <a:r>
              <a:rPr lang="en-BE" dirty="0"/>
              <a:t>- start with back end &amp; data </a:t>
            </a:r>
          </a:p>
          <a:p>
            <a:r>
              <a:rPr lang="en-BE" dirty="0"/>
              <a:t>- continue with API </a:t>
            </a:r>
          </a:p>
          <a:p>
            <a:r>
              <a:rPr lang="en-BE" dirty="0"/>
              <a:t>- set up web portal &gt;&gt; Blazor</a:t>
            </a:r>
          </a:p>
          <a:p>
            <a:r>
              <a:rPr lang="en-BE" dirty="0"/>
              <a:t>- set up app &gt;&gt; MAUI</a:t>
            </a:r>
          </a:p>
          <a:p>
            <a:r>
              <a:rPr lang="en-BE" dirty="0"/>
              <a:t>- auth &gt; B2C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19CFF-101A-2D46-B218-7B92DE79255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6063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092FDB-417F-8949-8F25-C28219AF097F}"/>
              </a:ext>
            </a:extLst>
          </p:cNvPr>
          <p:cNvSpPr/>
          <p:nvPr userDrawn="1"/>
        </p:nvSpPr>
        <p:spPr>
          <a:xfrm>
            <a:off x="0" y="1608881"/>
            <a:ext cx="12192000" cy="5249119"/>
          </a:xfrm>
          <a:prstGeom prst="rect">
            <a:avLst/>
          </a:prstGeom>
          <a:solidFill>
            <a:srgbClr val="242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F177B-90E3-9E4F-B7CB-C30BA884A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2605" y="1122363"/>
            <a:ext cx="784679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D8E15-BDC7-1B49-82ED-7D80071E2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80846" y="6302446"/>
            <a:ext cx="7846790" cy="425441"/>
          </a:xfrm>
        </p:spPr>
        <p:txBody>
          <a:bodyPr>
            <a:normAutofit/>
          </a:bodyPr>
          <a:lstStyle>
            <a:lvl1pPr marL="285750" indent="-285750" algn="r">
              <a:buFont typeface="System Font Regular"/>
              <a:buChar char="▷"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All code available on </a:t>
            </a:r>
            <a:r>
              <a:rPr lang="en-GB" dirty="0" err="1"/>
              <a:t>github</a:t>
            </a:r>
            <a:r>
              <a:rPr lang="en-GB" dirty="0"/>
              <a:t>:</a:t>
            </a:r>
            <a:endParaRPr lang="en-BE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ADCEBFD0-8822-B343-959D-B41F32A1FF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2" r="7152"/>
          <a:stretch>
            <a:fillRect/>
          </a:stretch>
        </p:blipFill>
        <p:spPr>
          <a:xfrm>
            <a:off x="1092605" y="1096506"/>
            <a:ext cx="2160000" cy="25200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543DC4C-80C8-EC43-BE62-1CAA718117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42683" y="6302446"/>
            <a:ext cx="397979" cy="3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C205DBB-3ACD-2B44-B404-F803FDEFC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122666" y="6302446"/>
            <a:ext cx="397979" cy="3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925E19-E8BF-D943-81EC-C24068AE97C0}"/>
              </a:ext>
            </a:extLst>
          </p:cNvPr>
          <p:cNvSpPr txBox="1"/>
          <p:nvPr userDrawn="1"/>
        </p:nvSpPr>
        <p:spPr>
          <a:xfrm>
            <a:off x="1086604" y="3633667"/>
            <a:ext cx="2138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Sam Vanhoutte</a:t>
            </a:r>
          </a:p>
          <a:p>
            <a:pPr algn="ctr"/>
            <a:endParaRPr lang="en-BE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BE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Azure MVP</a:t>
            </a:r>
          </a:p>
          <a:p>
            <a:pPr algn="ctr"/>
            <a:r>
              <a:rPr lang="en-BE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 Belgium 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51FE04-0970-D449-8C42-556B5D1AB3D2}"/>
              </a:ext>
            </a:extLst>
          </p:cNvPr>
          <p:cNvSpPr txBox="1"/>
          <p:nvPr userDrawn="1"/>
        </p:nvSpPr>
        <p:spPr>
          <a:xfrm>
            <a:off x="940661" y="6316769"/>
            <a:ext cx="196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E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SamVanhoutte</a:t>
            </a:r>
          </a:p>
        </p:txBody>
      </p:sp>
    </p:spTree>
    <p:extLst>
      <p:ext uri="{BB962C8B-B14F-4D97-AF65-F5344CB8AC3E}">
        <p14:creationId xmlns:p14="http://schemas.microsoft.com/office/powerpoint/2010/main" val="362456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9B11-AE41-714D-9D31-9658A68D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1F93-B31F-DA4F-839F-FD512EF60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89948-9D8F-F849-AAF0-5AA5F675C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F9CDF-8554-774D-BFE1-8A1B4FE4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A271-D977-CA49-B8FF-E6B1E6428140}" type="datetimeFigureOut">
              <a:rPr lang="en-BE" smtClean="0"/>
              <a:t>13/12/2023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C3555-62C7-B247-8DF5-1B754919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2FEE6-433F-5F4B-BEB8-88331EFA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CE37-08AE-994B-92E0-A48178A4B93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990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113E-3A36-E542-A641-B184CF19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F63B9-2CCF-AF47-9F23-0CDC7DC3F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6572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4285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7549C-4EE8-704E-A6C4-FC7BB3D4F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9B34A-184D-3A40-8615-E4A0F70BA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4285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A0697-873D-6F42-952D-0101D8DCD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7BA06-2F91-7D40-90C6-03B8A8E6F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A271-D977-CA49-B8FF-E6B1E6428140}" type="datetimeFigureOut">
              <a:rPr lang="en-BE" smtClean="0"/>
              <a:t>13/12/2023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B67AC-C995-E843-A4DE-BA48DDF99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69F11-E63B-C043-8031-993ED4CC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CE37-08AE-994B-92E0-A48178A4B93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0370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DE7EC0-3B6D-BC46-949E-05408BFC34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3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3CC66-2901-C04D-878A-961773195A4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4285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62EB6-0A25-8E4E-A0BF-693ADE25A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0" y="338231"/>
            <a:ext cx="3675529" cy="80476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Demo Time</a:t>
            </a:r>
            <a:endParaRPr lang="en-BE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5992A-704B-4447-9FD4-107B996F926F}"/>
              </a:ext>
            </a:extLst>
          </p:cNvPr>
          <p:cNvSpPr txBox="1">
            <a:spLocks/>
          </p:cNvSpPr>
          <p:nvPr userDrawn="1"/>
        </p:nvSpPr>
        <p:spPr>
          <a:xfrm>
            <a:off x="1002508" y="4279339"/>
            <a:ext cx="8600581" cy="14695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baseline="0" dirty="0">
                <a:solidFill>
                  <a:schemeClr val="accent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nl-BE" sz="3200" dirty="0">
                <a:solidFill>
                  <a:srgbClr val="F9F1E6"/>
                </a:solidFill>
                <a:latin typeface="Lekton" panose="02000000000000000000" pitchFamily="2" charset="77"/>
              </a:rPr>
              <a:t>C:\Users\samva&gt;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2C4AA8-4D85-044E-963D-CC8D3ED0F9B9}"/>
              </a:ext>
            </a:extLst>
          </p:cNvPr>
          <p:cNvSpPr/>
          <p:nvPr userDrawn="1"/>
        </p:nvSpPr>
        <p:spPr>
          <a:xfrm>
            <a:off x="11250013" y="5054155"/>
            <a:ext cx="172244" cy="75088"/>
          </a:xfrm>
          <a:prstGeom prst="rect">
            <a:avLst/>
          </a:prstGeom>
          <a:solidFill>
            <a:srgbClr val="FD7D7A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 err="1">
              <a:solidFill>
                <a:srgbClr val="F9F1E6"/>
              </a:solidFill>
              <a:latin typeface="Tahoma"/>
              <a:cs typeface="Tahoma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2FEAB8-FB3C-7743-9D14-4FD4AB41D192}"/>
              </a:ext>
            </a:extLst>
          </p:cNvPr>
          <p:cNvSpPr txBox="1">
            <a:spLocks/>
          </p:cNvSpPr>
          <p:nvPr userDrawn="1"/>
        </p:nvSpPr>
        <p:spPr>
          <a:xfrm>
            <a:off x="9455605" y="4279907"/>
            <a:ext cx="2449524" cy="14695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baseline="0" dirty="0">
                <a:solidFill>
                  <a:schemeClr val="accent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nl-BE" sz="3200" dirty="0">
                <a:solidFill>
                  <a:srgbClr val="F9F1E6"/>
                </a:solidFill>
                <a:latin typeface="Lekton" panose="02000000000000000000" pitchFamily="2" charset="77"/>
              </a:rPr>
              <a:t>demo.exe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CE1EDE-3DF3-4D41-9BBE-6F9059891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1735137"/>
            <a:ext cx="5809129" cy="591203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b="1">
                <a:solidFill>
                  <a:srgbClr val="F9F1E6"/>
                </a:solidFill>
              </a:defRPr>
            </a:lvl1pPr>
            <a:lvl2pPr marL="457200" indent="0" algn="r">
              <a:buNone/>
              <a:defRPr b="1">
                <a:solidFill>
                  <a:srgbClr val="FD7D7A"/>
                </a:solidFill>
              </a:defRPr>
            </a:lvl2pPr>
            <a:lvl3pPr marL="914400" indent="0" algn="r">
              <a:buNone/>
              <a:defRPr b="1">
                <a:solidFill>
                  <a:srgbClr val="F9F1E6"/>
                </a:solidFill>
              </a:defRPr>
            </a:lvl3pPr>
            <a:lvl4pPr marL="1371600" indent="0" algn="r">
              <a:buNone/>
              <a:defRPr b="1">
                <a:solidFill>
                  <a:srgbClr val="F9F1E6"/>
                </a:solidFill>
              </a:defRPr>
            </a:lvl4pPr>
            <a:lvl5pPr marL="1828800" indent="0" algn="r">
              <a:buNone/>
              <a:defRPr b="1">
                <a:solidFill>
                  <a:srgbClr val="F9F1E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202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1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092FDB-417F-8949-8F25-C28219AF097F}"/>
              </a:ext>
            </a:extLst>
          </p:cNvPr>
          <p:cNvSpPr/>
          <p:nvPr userDrawn="1"/>
        </p:nvSpPr>
        <p:spPr>
          <a:xfrm>
            <a:off x="0" y="1608881"/>
            <a:ext cx="12192000" cy="5249119"/>
          </a:xfrm>
          <a:prstGeom prst="rect">
            <a:avLst/>
          </a:prstGeom>
          <a:solidFill>
            <a:srgbClr val="242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F177B-90E3-9E4F-B7CB-C30BA884A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D8E15-BDC7-1B49-82ED-7D80071E2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1041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33CC66-2901-C04D-878A-961773195A47}"/>
              </a:ext>
            </a:extLst>
          </p:cNvPr>
          <p:cNvSpPr/>
          <p:nvPr userDrawn="1"/>
        </p:nvSpPr>
        <p:spPr>
          <a:xfrm>
            <a:off x="0" y="1608881"/>
            <a:ext cx="12192000" cy="5249119"/>
          </a:xfrm>
          <a:prstGeom prst="rect">
            <a:avLst/>
          </a:prstGeom>
          <a:solidFill>
            <a:srgbClr val="242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62EB6-0A25-8E4E-A0BF-693ADE25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EF2D14D-D5F1-3641-AFF2-79BC4BF0604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40817002"/>
              </p:ext>
            </p:extLst>
          </p:nvPr>
        </p:nvGraphicFramePr>
        <p:xfrm>
          <a:off x="838200" y="1862093"/>
          <a:ext cx="10679965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58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25F0-F4DB-9F46-AA97-A36126FC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169E-1B05-7447-B47F-5F17D319220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36600" indent="-336600">
              <a:defRPr/>
            </a:lvl1pPr>
          </a:lstStyle>
          <a:p>
            <a:pPr lvl="0"/>
            <a:r>
              <a:rPr lang="en-GB" dirty="0"/>
              <a:t>Click to edit Master text style</a:t>
            </a:r>
            <a:br>
              <a:rPr lang="en-GB" dirty="0"/>
            </a:br>
            <a:r>
              <a:rPr lang="en-GB" dirty="0" err="1"/>
              <a:t>sdfsdf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BCE3-1251-3447-9B78-4A9F361A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A271-D977-CA49-B8FF-E6B1E6428140}" type="datetimeFigureOut">
              <a:rPr lang="en-BE" smtClean="0"/>
              <a:t>13/12/2023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66933-83F0-164E-A08E-1DA13D77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C90B2-786A-D34D-9632-89884E0C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CE37-08AE-994B-92E0-A48178A4B93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95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7FEE3A-0134-5848-9D64-3C27877AB1AD}"/>
              </a:ext>
            </a:extLst>
          </p:cNvPr>
          <p:cNvSpPr/>
          <p:nvPr userDrawn="1"/>
        </p:nvSpPr>
        <p:spPr>
          <a:xfrm>
            <a:off x="0" y="1608881"/>
            <a:ext cx="12192000" cy="52491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925F0-F4DB-9F46-AA97-A36126FC2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169E-1B05-7447-B47F-5F17D3192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BCE3-1251-3447-9B78-4A9F361A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FA271-D977-CA49-B8FF-E6B1E6428140}" type="datetimeFigureOut">
              <a:rPr lang="en-BE" smtClean="0"/>
              <a:t>13/12/2023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66933-83F0-164E-A08E-1DA13D77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C90B2-786A-D34D-9632-89884E0C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CE37-08AE-994B-92E0-A48178A4B93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839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422384-96EE-304A-8260-709217797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4678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33CC66-2901-C04D-878A-961773195A47}"/>
              </a:ext>
            </a:extLst>
          </p:cNvPr>
          <p:cNvSpPr/>
          <p:nvPr userDrawn="1"/>
        </p:nvSpPr>
        <p:spPr>
          <a:xfrm>
            <a:off x="0" y="1608881"/>
            <a:ext cx="12192000" cy="52491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62EB6-0A25-8E4E-A0BF-693ADE25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488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33CC66-2901-C04D-878A-961773195A47}"/>
              </a:ext>
            </a:extLst>
          </p:cNvPr>
          <p:cNvSpPr/>
          <p:nvPr userDrawn="1"/>
        </p:nvSpPr>
        <p:spPr>
          <a:xfrm>
            <a:off x="0" y="1608881"/>
            <a:ext cx="12192000" cy="5249119"/>
          </a:xfrm>
          <a:prstGeom prst="rect">
            <a:avLst/>
          </a:prstGeom>
          <a:solidFill>
            <a:srgbClr val="242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62EB6-0A25-8E4E-A0BF-693ADE25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6418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660CCF-CF08-534D-9427-A2AC9F3E20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9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62EB6-0A25-8E4E-A0BF-693ADE25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31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6AAE2B-8CDF-FB4D-BC5D-475DCB551FFD}"/>
              </a:ext>
            </a:extLst>
          </p:cNvPr>
          <p:cNvSpPr/>
          <p:nvPr userDrawn="1"/>
        </p:nvSpPr>
        <p:spPr>
          <a:xfrm>
            <a:off x="0" y="1690688"/>
            <a:ext cx="12192000" cy="5167312"/>
          </a:xfrm>
          <a:prstGeom prst="rect">
            <a:avLst/>
          </a:prstGeom>
          <a:solidFill>
            <a:srgbClr val="F9F1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73621-AEB8-E645-AE61-57BFB914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E39C6-A109-104E-BC8E-FB5C8FA8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</a:t>
            </a:r>
            <a:br>
              <a:rPr lang="en-GB" dirty="0"/>
            </a:br>
            <a:r>
              <a:rPr lang="en-GB" dirty="0" err="1"/>
              <a:t>sdfsdf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B0E6-3056-0F4F-B633-E3EC4D048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D7D7A"/>
                </a:solidFill>
                <a:latin typeface="Merkury" panose="02000603000000020004" pitchFamily="2" charset="77"/>
              </a:defRPr>
            </a:lvl1pPr>
          </a:lstStyle>
          <a:p>
            <a:fld id="{174FA271-D977-CA49-B8FF-E6B1E6428140}" type="datetimeFigureOut">
              <a:rPr lang="en-BE" smtClean="0"/>
              <a:pPr/>
              <a:t>13/12/2023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EF46B-0026-0348-8DA1-EE961895C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D7D7A"/>
                </a:solidFill>
                <a:latin typeface="Merkury" panose="02000603000000020004" pitchFamily="2" charset="77"/>
              </a:defRPr>
            </a:lvl1pPr>
          </a:lstStyle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4B5BD-DC2B-3746-9B39-65BAAFAD4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D7D7A"/>
                </a:solidFill>
                <a:latin typeface="Merkury" panose="02000603000000020004" pitchFamily="2" charset="77"/>
              </a:defRPr>
            </a:lvl1pPr>
          </a:lstStyle>
          <a:p>
            <a:fld id="{B600CE37-08AE-994B-92E0-A48178A4B93D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3934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0" r:id="rId4"/>
    <p:sldLayoutId id="2147483660" r:id="rId5"/>
    <p:sldLayoutId id="2147483655" r:id="rId6"/>
    <p:sldLayoutId id="2147483659" r:id="rId7"/>
    <p:sldLayoutId id="2147483654" r:id="rId8"/>
    <p:sldLayoutId id="2147483656" r:id="rId9"/>
    <p:sldLayoutId id="2147483652" r:id="rId10"/>
    <p:sldLayoutId id="2147483653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D7D7A"/>
          </a:solidFill>
          <a:latin typeface="Merkury" panose="02000603000000020004" pitchFamily="2" charset="77"/>
          <a:ea typeface="+mj-ea"/>
          <a:cs typeface="+mj-cs"/>
        </a:defRPr>
      </a:lvl1pPr>
    </p:titleStyle>
    <p:bodyStyle>
      <a:lvl1pPr marL="336600" indent="-336600" algn="l" defTabSz="914400" rtl="0" eaLnBrk="1" latinLnBrk="0" hangingPunct="1">
        <a:lnSpc>
          <a:spcPct val="150000"/>
        </a:lnSpc>
        <a:spcBef>
          <a:spcPts val="1000"/>
        </a:spcBef>
        <a:buClr>
          <a:srgbClr val="FD7D7A"/>
        </a:buClr>
        <a:buFont typeface="System Font Regular"/>
        <a:buChar char="▷"/>
        <a:defRPr sz="2800" b="0" i="0" kern="1200">
          <a:solidFill>
            <a:srgbClr val="242852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242852"/>
        </a:buClr>
        <a:buFont typeface="Courier New" panose="02070309020205020404" pitchFamily="49" charset="0"/>
        <a:buChar char="o"/>
        <a:defRPr sz="2400" b="0" i="0" kern="1200">
          <a:solidFill>
            <a:srgbClr val="242852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100"/>
        </a:spcBef>
        <a:buFont typeface="Wingdings" pitchFamily="2" charset="2"/>
        <a:buChar char="§"/>
        <a:defRPr sz="2000" b="0" i="0" kern="1200">
          <a:solidFill>
            <a:srgbClr val="242852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b="0" i="0" kern="1200">
          <a:solidFill>
            <a:srgbClr val="242852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242852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" Type="http://schemas.openxmlformats.org/officeDocument/2006/relationships/image" Target="../media/image20.png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2.svg"/><Relationship Id="rId3" Type="http://schemas.openxmlformats.org/officeDocument/2006/relationships/image" Target="../media/image20.png"/><Relationship Id="rId21" Type="http://schemas.openxmlformats.org/officeDocument/2006/relationships/image" Target="../media/image55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23.png"/><Relationship Id="rId23" Type="http://schemas.openxmlformats.org/officeDocument/2006/relationships/image" Target="../media/image57.svg"/><Relationship Id="rId10" Type="http://schemas.openxmlformats.org/officeDocument/2006/relationships/image" Target="../media/image47.png"/><Relationship Id="rId19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22.png"/><Relationship Id="rId22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42B7-78F0-3240-A917-6AAA0240F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2605" y="1870364"/>
            <a:ext cx="8939394" cy="2490632"/>
          </a:xfrm>
        </p:spPr>
        <p:txBody>
          <a:bodyPr>
            <a:normAutofit fontScale="90000"/>
          </a:bodyPr>
          <a:lstStyle/>
          <a:p>
            <a:r>
              <a:rPr lang="en-US" dirty="0"/>
              <a:t>My Azure startup odyssey with .NET MAUI &amp; </a:t>
            </a:r>
            <a:r>
              <a:rPr lang="en-US" dirty="0" err="1"/>
              <a:t>Blazor</a:t>
            </a:r>
            <a:endParaRPr lang="en-B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B72B00-46B2-F31D-08E5-EF631CA500F6}"/>
              </a:ext>
            </a:extLst>
          </p:cNvPr>
          <p:cNvSpPr txBox="1">
            <a:spLocks/>
          </p:cNvSpPr>
          <p:nvPr/>
        </p:nvSpPr>
        <p:spPr>
          <a:xfrm>
            <a:off x="3252604" y="1260836"/>
            <a:ext cx="8939395" cy="121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7D7A"/>
                </a:solidFill>
                <a:latin typeface="Merkury" panose="02000603000000020004" pitchFamily="2" charset="77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</a:rPr>
              <a:t>From Backend  to Full-Stack</a:t>
            </a:r>
            <a:endParaRPr lang="en-BE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9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BBFD-F4F0-55D3-D8E4-3769BF11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But what about this? </a:t>
            </a:r>
          </a:p>
        </p:txBody>
      </p:sp>
      <p:pic>
        <p:nvPicPr>
          <p:cNvPr id="91" name="Google Shape;286;p35">
            <a:extLst>
              <a:ext uri="{FF2B5EF4-FFF2-40B4-BE49-F238E27FC236}">
                <a16:creationId xmlns:a16="http://schemas.microsoft.com/office/drawing/2014/main" id="{D307B60C-123E-70CB-4E30-C3BDB4410F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6754" y="6194025"/>
            <a:ext cx="313225" cy="2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2A87218F-AEE2-C296-9BCF-C71318D89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94" y="2666663"/>
            <a:ext cx="1120297" cy="112029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108D2C2-9270-08AF-2CD8-49983405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153" y="2666663"/>
            <a:ext cx="1120297" cy="112029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1F8AE74F-61D2-C7A9-DE48-EF458CEFA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034" y="2813305"/>
            <a:ext cx="827012" cy="8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0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BBFD-F4F0-55D3-D8E4-3769BF11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But what about this? </a:t>
            </a:r>
          </a:p>
        </p:txBody>
      </p:sp>
      <p:pic>
        <p:nvPicPr>
          <p:cNvPr id="91" name="Google Shape;286;p35">
            <a:extLst>
              <a:ext uri="{FF2B5EF4-FFF2-40B4-BE49-F238E27FC236}">
                <a16:creationId xmlns:a16="http://schemas.microsoft.com/office/drawing/2014/main" id="{D307B60C-123E-70CB-4E30-C3BDB4410F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6754" y="6194025"/>
            <a:ext cx="313225" cy="2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2A87218F-AEE2-C296-9BCF-C71318D89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69" y="4143038"/>
            <a:ext cx="1120297" cy="112029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108D2C2-9270-08AF-2CD8-49983405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43038"/>
            <a:ext cx="1120297" cy="112029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1F8AE74F-61D2-C7A9-DE48-EF458CEFA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248" y="2222755"/>
            <a:ext cx="827012" cy="827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04322-7AEB-4033-B914-2A18160A49DB}"/>
              </a:ext>
            </a:extLst>
          </p:cNvPr>
          <p:cNvSpPr txBox="1"/>
          <p:nvPr/>
        </p:nvSpPr>
        <p:spPr>
          <a:xfrm>
            <a:off x="3552825" y="2036096"/>
            <a:ext cx="2187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End user portal</a:t>
            </a:r>
          </a:p>
          <a:p>
            <a:r>
              <a:rPr lang="en-BE" dirty="0"/>
              <a:t>Organization portal</a:t>
            </a:r>
          </a:p>
          <a:p>
            <a:r>
              <a:rPr lang="en-BE" dirty="0"/>
              <a:t>Web shop</a:t>
            </a:r>
          </a:p>
          <a:p>
            <a:r>
              <a:rPr lang="en-BE" dirty="0"/>
              <a:t>Administration portal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DAB1A-6995-F881-4171-C722DD4ECE5B}"/>
              </a:ext>
            </a:extLst>
          </p:cNvPr>
          <p:cNvSpPr txBox="1"/>
          <p:nvPr/>
        </p:nvSpPr>
        <p:spPr>
          <a:xfrm>
            <a:off x="3552825" y="4380020"/>
            <a:ext cx="211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End user app</a:t>
            </a:r>
          </a:p>
          <a:p>
            <a:r>
              <a:rPr lang="en-BE" dirty="0"/>
              <a:t>Service provider app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9B68F5-7C05-8583-5FDD-21AB8B9A00CD}"/>
              </a:ext>
            </a:extLst>
          </p:cNvPr>
          <p:cNvSpPr txBox="1">
            <a:spLocks/>
          </p:cNvSpPr>
          <p:nvPr/>
        </p:nvSpPr>
        <p:spPr>
          <a:xfrm>
            <a:off x="7077118" y="2058576"/>
            <a:ext cx="4276682" cy="2514600"/>
          </a:xfrm>
          <a:prstGeom prst="rect">
            <a:avLst/>
          </a:prstGeom>
        </p:spPr>
        <p:txBody>
          <a:bodyPr>
            <a:normAutofit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D7D7A"/>
              </a:buClr>
              <a:buFont typeface="System Font Regular"/>
              <a:buChar char="▷"/>
              <a:defRPr sz="28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42852"/>
              </a:buClr>
              <a:buFont typeface="Courier New" panose="02070309020205020404" pitchFamily="49" charset="0"/>
              <a:buChar char="o"/>
              <a:defRPr sz="24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Wingdings" pitchFamily="2" charset="2"/>
              <a:buChar char="§"/>
              <a:defRPr sz="20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>
                <a:solidFill>
                  <a:schemeClr val="tx1"/>
                </a:solidFill>
              </a:rPr>
              <a:t>Common logic</a:t>
            </a:r>
          </a:p>
          <a:p>
            <a:r>
              <a:rPr lang="en-BE" dirty="0">
                <a:solidFill>
                  <a:schemeClr val="tx1"/>
                </a:solidFill>
              </a:rPr>
              <a:t>Same styling</a:t>
            </a:r>
          </a:p>
          <a:p>
            <a:r>
              <a:rPr lang="en-BE" dirty="0">
                <a:solidFill>
                  <a:schemeClr val="tx1"/>
                </a:solidFill>
              </a:rPr>
              <a:t>Lowest barrier to entry</a:t>
            </a:r>
          </a:p>
          <a:p>
            <a:pPr marL="0" indent="0">
              <a:buNone/>
            </a:pP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034996B-7AEF-8CF4-8510-C93ED8F19F0D}"/>
              </a:ext>
            </a:extLst>
          </p:cNvPr>
          <p:cNvSpPr/>
          <p:nvPr/>
        </p:nvSpPr>
        <p:spPr>
          <a:xfrm>
            <a:off x="6172199" y="2105025"/>
            <a:ext cx="600075" cy="2921326"/>
          </a:xfrm>
          <a:prstGeom prst="rightBrace">
            <a:avLst>
              <a:gd name="adj1" fmla="val 40537"/>
              <a:gd name="adj2" fmla="val 37430"/>
            </a:avLst>
          </a:prstGeom>
          <a:ln w="38100">
            <a:solidFill>
              <a:srgbClr val="FD7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770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BBFD-F4F0-55D3-D8E4-3769BF11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.NET Blazor &amp; MAUI to the rescue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9B68F5-7C05-8583-5FDD-21AB8B9A00CD}"/>
              </a:ext>
            </a:extLst>
          </p:cNvPr>
          <p:cNvSpPr txBox="1">
            <a:spLocks/>
          </p:cNvSpPr>
          <p:nvPr/>
        </p:nvSpPr>
        <p:spPr>
          <a:xfrm>
            <a:off x="1952668" y="2058576"/>
            <a:ext cx="4276682" cy="2514600"/>
          </a:xfrm>
          <a:prstGeom prst="rect">
            <a:avLst/>
          </a:prstGeom>
        </p:spPr>
        <p:txBody>
          <a:bodyPr>
            <a:normAutofit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D7D7A"/>
              </a:buClr>
              <a:buFont typeface="System Font Regular"/>
              <a:buChar char="▷"/>
              <a:defRPr sz="28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42852"/>
              </a:buClr>
              <a:buFont typeface="Courier New" panose="02070309020205020404" pitchFamily="49" charset="0"/>
              <a:buChar char="o"/>
              <a:defRPr sz="24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Wingdings" pitchFamily="2" charset="2"/>
              <a:buChar char="§"/>
              <a:defRPr sz="20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>
                <a:solidFill>
                  <a:schemeClr val="tx1"/>
                </a:solidFill>
              </a:rPr>
              <a:t>Common logic</a:t>
            </a:r>
          </a:p>
          <a:p>
            <a:r>
              <a:rPr lang="en-BE" dirty="0">
                <a:solidFill>
                  <a:schemeClr val="tx1"/>
                </a:solidFill>
              </a:rPr>
              <a:t>Same styling</a:t>
            </a:r>
          </a:p>
          <a:p>
            <a:r>
              <a:rPr lang="en-BE" dirty="0">
                <a:solidFill>
                  <a:schemeClr val="tx1"/>
                </a:solidFill>
              </a:rPr>
              <a:t>Lowest barrier to entry</a:t>
            </a:r>
          </a:p>
          <a:p>
            <a:pPr marL="0" indent="0">
              <a:buNone/>
            </a:pP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034996B-7AEF-8CF4-8510-C93ED8F19F0D}"/>
              </a:ext>
            </a:extLst>
          </p:cNvPr>
          <p:cNvSpPr/>
          <p:nvPr/>
        </p:nvSpPr>
        <p:spPr>
          <a:xfrm>
            <a:off x="1047749" y="2105025"/>
            <a:ext cx="600075" cy="2921326"/>
          </a:xfrm>
          <a:prstGeom prst="rightBrace">
            <a:avLst>
              <a:gd name="adj1" fmla="val 40537"/>
              <a:gd name="adj2" fmla="val 37430"/>
            </a:avLst>
          </a:prstGeom>
          <a:ln w="38100">
            <a:solidFill>
              <a:srgbClr val="FD7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26" name="Picture 2" descr="Microsoft Blazor Hosting with WebAssembly and Blazor Server-Side">
            <a:extLst>
              <a:ext uri="{FF2B5EF4-FFF2-40B4-BE49-F238E27FC236}">
                <a16:creationId xmlns:a16="http://schemas.microsoft.com/office/drawing/2014/main" id="{E68C219C-5F57-0A20-AA7F-E3DD7DA8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546" y="1118495"/>
            <a:ext cx="2914208" cy="228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4FAFB20-9897-5EE1-F438-AAA604C20B2B}"/>
              </a:ext>
            </a:extLst>
          </p:cNvPr>
          <p:cNvSpPr txBox="1"/>
          <p:nvPr/>
        </p:nvSpPr>
        <p:spPr>
          <a:xfrm>
            <a:off x="8708915" y="5880720"/>
            <a:ext cx="2321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3600" b="1" dirty="0">
                <a:latin typeface="Bahnschrift" panose="020F0502020204030204" pitchFamily="34" charset="0"/>
              </a:rPr>
              <a:t>.NET MAUI</a:t>
            </a:r>
          </a:p>
        </p:txBody>
      </p:sp>
      <p:pic>
        <p:nvPicPr>
          <p:cNvPr id="1032" name="Picture 8" descr="thumbnail image 1 captioned A picture showing .NET">
            <a:extLst>
              <a:ext uri="{FF2B5EF4-FFF2-40B4-BE49-F238E27FC236}">
                <a16:creationId xmlns:a16="http://schemas.microsoft.com/office/drawing/2014/main" id="{C0C7B233-6C04-C1D1-DFE1-BC84AA5E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47" y="3538886"/>
            <a:ext cx="4482353" cy="25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6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6552-E99D-AF09-690F-BE4F0B0C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Other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567B1-8EA1-7152-A243-9AFFBD5C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Payments</a:t>
            </a:r>
          </a:p>
          <a:p>
            <a:r>
              <a:rPr lang="en-BE" dirty="0"/>
              <a:t>Email merge</a:t>
            </a:r>
          </a:p>
        </p:txBody>
      </p:sp>
    </p:spTree>
    <p:extLst>
      <p:ext uri="{BB962C8B-B14F-4D97-AF65-F5344CB8AC3E}">
        <p14:creationId xmlns:p14="http://schemas.microsoft.com/office/powerpoint/2010/main" val="197343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45BED3-5501-4E1F-EF4B-51619956A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633841" y="3625918"/>
            <a:ext cx="316111" cy="2419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E0D4E-BCBA-6FD9-B56D-6B0EAFA4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Blazor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40F25-E89C-EAE2-F3AA-BE28A6C3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38" y="3679115"/>
            <a:ext cx="5339862" cy="2497847"/>
          </a:xfrm>
        </p:spPr>
        <p:txBody>
          <a:bodyPr>
            <a:normAutofit fontScale="62500" lnSpcReduction="20000"/>
          </a:bodyPr>
          <a:lstStyle/>
          <a:p>
            <a:r>
              <a:rPr lang="en-BE" dirty="0"/>
              <a:t>UI handling : SignalR over Websockets</a:t>
            </a:r>
          </a:p>
          <a:p>
            <a:r>
              <a:rPr lang="en-BE" dirty="0"/>
              <a:t>Circuits per browser screen (server state)</a:t>
            </a:r>
          </a:p>
          <a:p>
            <a:endParaRPr lang="en-BE" dirty="0"/>
          </a:p>
          <a:p>
            <a:r>
              <a:rPr lang="en-BE" dirty="0"/>
              <a:t>Smaller download , faster loading</a:t>
            </a:r>
          </a:p>
          <a:p>
            <a:r>
              <a:rPr lang="en-BE" dirty="0"/>
              <a:t>Higher latency</a:t>
            </a:r>
          </a:p>
        </p:txBody>
      </p:sp>
      <p:pic>
        <p:nvPicPr>
          <p:cNvPr id="2050" name="Picture 2" descr="The browser interacts with Blazor (hosted inside of an ASP.NET Core app) on the server over a SignalR connection.">
            <a:extLst>
              <a:ext uri="{FF2B5EF4-FFF2-40B4-BE49-F238E27FC236}">
                <a16:creationId xmlns:a16="http://schemas.microsoft.com/office/drawing/2014/main" id="{537DA5A0-3C02-2601-53A4-5B04A8E01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9464"/>
            <a:ext cx="2744096" cy="178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azor WebAssembly: Blazor runs on a UI thread inside the browser.">
            <a:extLst>
              <a:ext uri="{FF2B5EF4-FFF2-40B4-BE49-F238E27FC236}">
                <a16:creationId xmlns:a16="http://schemas.microsoft.com/office/drawing/2014/main" id="{48AD6A06-E179-8D73-3208-B94A7A80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849" y="1690688"/>
            <a:ext cx="1818042" cy="17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2003F-1113-534B-AB4A-2C297C5D3C5F}"/>
              </a:ext>
            </a:extLst>
          </p:cNvPr>
          <p:cNvSpPr txBox="1">
            <a:spLocks/>
          </p:cNvSpPr>
          <p:nvPr/>
        </p:nvSpPr>
        <p:spPr>
          <a:xfrm>
            <a:off x="6692154" y="3679115"/>
            <a:ext cx="4941688" cy="2497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36600" indent="-336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D7D7A"/>
              </a:buClr>
              <a:buFont typeface="System Font Regular"/>
              <a:buChar char="▷"/>
              <a:defRPr sz="28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242852"/>
              </a:buClr>
              <a:buFont typeface="Courier New" panose="02070309020205020404" pitchFamily="49" charset="0"/>
              <a:buChar char="o"/>
              <a:defRPr sz="24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Wingdings" pitchFamily="2" charset="2"/>
              <a:buChar char="§"/>
              <a:defRPr sz="20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242852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BE" dirty="0"/>
              <a:t>Runs client side in WebAssembly .NET runtime</a:t>
            </a:r>
          </a:p>
          <a:p>
            <a:pPr marL="0" indent="0" algn="r">
              <a:buNone/>
            </a:pPr>
            <a:r>
              <a:rPr lang="en-BE" dirty="0"/>
              <a:t>Progressive Web App (PWA) are possible</a:t>
            </a:r>
          </a:p>
          <a:p>
            <a:pPr marL="0" indent="0" algn="r">
              <a:buNone/>
            </a:pPr>
            <a:endParaRPr lang="en-BE" dirty="0"/>
          </a:p>
          <a:p>
            <a:pPr marL="0" indent="0" algn="r">
              <a:buNone/>
            </a:pPr>
            <a:r>
              <a:rPr lang="en-BE" dirty="0"/>
              <a:t>Heavier download , faster loading</a:t>
            </a:r>
          </a:p>
          <a:p>
            <a:pPr marL="0" indent="0" algn="r">
              <a:buNone/>
            </a:pPr>
            <a:r>
              <a:rPr lang="en-BE" dirty="0"/>
              <a:t>Lower latency, runs on the client</a:t>
            </a:r>
          </a:p>
        </p:txBody>
      </p:sp>
    </p:spTree>
    <p:extLst>
      <p:ext uri="{BB962C8B-B14F-4D97-AF65-F5344CB8AC3E}">
        <p14:creationId xmlns:p14="http://schemas.microsoft.com/office/powerpoint/2010/main" val="1543128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F0A5-1D27-FC4C-CBB5-02D5F957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MudBlazor : a free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BD2A8-AC10-C5FB-F916-21D5D81F5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Based on Material Design</a:t>
            </a:r>
          </a:p>
          <a:p>
            <a:r>
              <a:rPr lang="en-BE" dirty="0"/>
              <a:t>Well-documented</a:t>
            </a:r>
          </a:p>
          <a:p>
            <a:r>
              <a:rPr lang="en-BE" dirty="0"/>
              <a:t>Easy to install (nuget + few steps)</a:t>
            </a:r>
          </a:p>
          <a:p>
            <a:r>
              <a:rPr lang="en-BE" dirty="0"/>
              <a:t>Open source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2F2248-81F0-1E2D-7AF1-C18E5773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7" y="1825625"/>
            <a:ext cx="4652963" cy="342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638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9693-648A-7E6B-77F9-2C5E960C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2A7A-8F0D-8754-8017-E60AD052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9151" cy="4351338"/>
          </a:xfrm>
        </p:spPr>
        <p:txBody>
          <a:bodyPr>
            <a:normAutofit/>
          </a:bodyPr>
          <a:lstStyle/>
          <a:p>
            <a:r>
              <a:rPr lang="en-BE" dirty="0"/>
              <a:t>Define your color palette</a:t>
            </a:r>
          </a:p>
          <a:p>
            <a:r>
              <a:rPr lang="en-BE" dirty="0"/>
              <a:t>Define your fonts &amp; typography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C2091F-067B-0300-A4BB-BED3CC39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92" y="1624519"/>
            <a:ext cx="5243208" cy="524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7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9693-648A-7E6B-77F9-2C5E960C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92A7A-8F0D-8754-8017-E60AD052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0313" cy="4351338"/>
          </a:xfrm>
        </p:spPr>
        <p:txBody>
          <a:bodyPr>
            <a:normAutofit lnSpcReduction="10000"/>
          </a:bodyPr>
          <a:lstStyle/>
          <a:p>
            <a:r>
              <a:rPr lang="en-BE" dirty="0"/>
              <a:t>Responsive UI</a:t>
            </a:r>
          </a:p>
          <a:p>
            <a:r>
              <a:rPr lang="en-BE" dirty="0"/>
              <a:t>MudGrid</a:t>
            </a:r>
          </a:p>
          <a:p>
            <a:pPr lvl="1"/>
            <a:r>
              <a:rPr lang="en-BE" dirty="0"/>
              <a:t>Grid layout</a:t>
            </a:r>
          </a:p>
          <a:p>
            <a:r>
              <a:rPr lang="en-BE" dirty="0"/>
              <a:t>MudHidden</a:t>
            </a:r>
          </a:p>
          <a:p>
            <a:pPr lvl="1"/>
            <a:r>
              <a:rPr lang="en-BE" dirty="0"/>
              <a:t>Hide specific content, based on screen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9D080-BA43-7B0E-2503-25192880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513" y="1879047"/>
            <a:ext cx="7772400" cy="42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7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24A01-FBFC-6666-9458-D41CB894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B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E87C2-7CBE-3FF8-8D81-2A16CE04F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Building a </a:t>
            </a:r>
            <a:r>
              <a:rPr lang="en-GB" dirty="0" err="1">
                <a:solidFill>
                  <a:schemeClr val="tx1"/>
                </a:solidFill>
              </a:rPr>
              <a:t>Blazor</a:t>
            </a:r>
            <a:r>
              <a:rPr lang="en-GB" dirty="0">
                <a:solidFill>
                  <a:schemeClr val="tx1"/>
                </a:solidFill>
              </a:rPr>
              <a:t> website</a:t>
            </a:r>
          </a:p>
          <a:p>
            <a:r>
              <a:rPr lang="en-GB" dirty="0">
                <a:solidFill>
                  <a:schemeClr val="tx1"/>
                </a:solidFill>
              </a:rPr>
              <a:t>M</a:t>
            </a:r>
            <a:r>
              <a:rPr lang="en-BE" dirty="0">
                <a:solidFill>
                  <a:schemeClr val="tx1"/>
                </a:solidFill>
              </a:rPr>
              <a:t>udblazor : responsive grid &amp; customized palette / theme</a:t>
            </a:r>
          </a:p>
        </p:txBody>
      </p:sp>
      <p:pic>
        <p:nvPicPr>
          <p:cNvPr id="4098" name="Picture 2" descr="A simple and lightweight abstract representation of responsive HTML design, using #FD7D7A as the main color. The image shows a minimalist depiction of a web browser window, surrounded by subtle, delicate lines and geometric shapes to symbolize adaptability and fluidity in web design. The overall design is clean and uncluttered, with a focus on the RGB color #FD7D7A, complemented by soft whites and light grays. The background is plain, emphasizing the simplicity and elegance of the design.">
            <a:extLst>
              <a:ext uri="{FF2B5EF4-FFF2-40B4-BE49-F238E27FC236}">
                <a16:creationId xmlns:a16="http://schemas.microsoft.com/office/drawing/2014/main" id="{D84826E3-3A10-53FB-C584-21F53E189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r="19963" b="1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15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0D4E-BCBA-6FD9-B56D-6B0EAFA4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40F25-E89C-EAE2-F3AA-BE28A6C3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1680" cy="4351338"/>
          </a:xfrm>
        </p:spPr>
        <p:txBody>
          <a:bodyPr/>
          <a:lstStyle/>
          <a:p>
            <a:r>
              <a:rPr lang="en-GB" dirty="0"/>
              <a:t>Develop apps that can run on </a:t>
            </a:r>
            <a:br>
              <a:rPr lang="en-GB" dirty="0"/>
            </a:br>
            <a:r>
              <a:rPr lang="en-GB" dirty="0"/>
              <a:t>Android, iOS, macOS, and Windows </a:t>
            </a:r>
            <a:br>
              <a:rPr lang="en-GB" dirty="0"/>
            </a:br>
            <a:r>
              <a:rPr lang="en-GB" dirty="0"/>
              <a:t>from a single shared code-base</a:t>
            </a:r>
          </a:p>
          <a:p>
            <a:r>
              <a:rPr lang="en-GB" dirty="0"/>
              <a:t>Evolution of </a:t>
            </a:r>
            <a:r>
              <a:rPr lang="en-GB" dirty="0" err="1"/>
              <a:t>Xamarin.Forms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.NET MAUI supported platforms.">
            <a:extLst>
              <a:ext uri="{FF2B5EF4-FFF2-40B4-BE49-F238E27FC236}">
                <a16:creationId xmlns:a16="http://schemas.microsoft.com/office/drawing/2014/main" id="{F0858F2C-3AD6-FBFB-8158-C7DB7F9F5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880" y="1690688"/>
            <a:ext cx="424687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1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4164-932B-3F4F-B28B-8741DF9B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eadme.md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FD8EC32C-18A7-4BC3-B831-066F092CF3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917725"/>
              </p:ext>
            </p:extLst>
          </p:nvPr>
        </p:nvGraphicFramePr>
        <p:xfrm>
          <a:off x="3623733" y="1798967"/>
          <a:ext cx="8283855" cy="479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erson standing on a rock&#10;&#10;Description automatically generated">
            <a:extLst>
              <a:ext uri="{FF2B5EF4-FFF2-40B4-BE49-F238E27FC236}">
                <a16:creationId xmlns:a16="http://schemas.microsoft.com/office/drawing/2014/main" id="{A6BEDBBE-8AD5-D84F-95E9-A61C70403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2437" r="33026"/>
          <a:stretch/>
        </p:blipFill>
        <p:spPr>
          <a:xfrm>
            <a:off x="838200" y="1798966"/>
            <a:ext cx="2437748" cy="4900413"/>
          </a:xfrm>
          <a:prstGeom prst="rect">
            <a:avLst/>
          </a:prstGeom>
          <a:ln w="12700">
            <a:solidFill>
              <a:srgbClr val="FD7D7A"/>
            </a:solidFill>
          </a:ln>
        </p:spPr>
      </p:pic>
    </p:spTree>
    <p:extLst>
      <p:ext uri="{BB962C8B-B14F-4D97-AF65-F5344CB8AC3E}">
        <p14:creationId xmlns:p14="http://schemas.microsoft.com/office/powerpoint/2010/main" val="2065657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0D4E-BCBA-6FD9-B56D-6B0EAFA4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25"/>
            <a:ext cx="11353800" cy="1325563"/>
          </a:xfrm>
        </p:spPr>
        <p:txBody>
          <a:bodyPr/>
          <a:lstStyle/>
          <a:p>
            <a:r>
              <a:rPr lang="en-BE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40F25-E89C-EAE2-F3AA-BE28A6C3A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BE" dirty="0"/>
              <a:t>It is a lot of pain, if you are new to this</a:t>
            </a:r>
          </a:p>
          <a:p>
            <a:pPr lvl="1"/>
            <a:r>
              <a:rPr lang="en-GB" dirty="0"/>
              <a:t>I</a:t>
            </a:r>
            <a:r>
              <a:rPr lang="en-BE" dirty="0"/>
              <a:t>nstall xcode for iOS</a:t>
            </a:r>
          </a:p>
          <a:p>
            <a:pPr lvl="1"/>
            <a:r>
              <a:rPr lang="en-BE" dirty="0"/>
              <a:t>Install Android studio</a:t>
            </a:r>
          </a:p>
          <a:p>
            <a:r>
              <a:rPr lang="en-BE" dirty="0"/>
              <a:t>Publishing to the iOS app store</a:t>
            </a:r>
          </a:p>
          <a:p>
            <a:pPr lvl="1"/>
            <a:r>
              <a:rPr lang="en-BE" dirty="0"/>
              <a:t>Register (and pay) for an iOS developer account</a:t>
            </a:r>
          </a:p>
          <a:p>
            <a:pPr lvl="1"/>
            <a:r>
              <a:rPr lang="en-GB" dirty="0"/>
              <a:t>Generate images (screenshots) for all screen sizes</a:t>
            </a:r>
          </a:p>
          <a:p>
            <a:pPr lvl="1"/>
            <a:r>
              <a:rPr lang="en-GB" dirty="0"/>
              <a:t>Indicate privacy policy, </a:t>
            </a:r>
            <a:r>
              <a:rPr lang="en-GB" dirty="0" err="1"/>
              <a:t>terms&amp;conditions</a:t>
            </a:r>
            <a:r>
              <a:rPr lang="en-GB" dirty="0"/>
              <a:t>, provide test account, etc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5197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C947-9955-3997-6704-3D432D98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Do I have to learn XAML now?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F0ED1-0FD4-7243-52C5-405D0CBAF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 to you! </a:t>
            </a:r>
          </a:p>
          <a:p>
            <a:r>
              <a:rPr lang="en-GB" dirty="0"/>
              <a:t>There is support for </a:t>
            </a:r>
            <a:r>
              <a:rPr lang="en-GB" dirty="0" err="1"/>
              <a:t>Blazor</a:t>
            </a:r>
            <a:r>
              <a:rPr lang="en-GB" dirty="0"/>
              <a:t> (also Hybrid!)</a:t>
            </a:r>
          </a:p>
          <a:p>
            <a:r>
              <a:rPr lang="en-GB" dirty="0"/>
              <a:t>Reuse components from Web in App</a:t>
            </a:r>
          </a:p>
          <a:p>
            <a:pPr lvl="1"/>
            <a:r>
              <a:rPr lang="nl-BE" dirty="0"/>
              <a:t>Your own components</a:t>
            </a:r>
          </a:p>
          <a:p>
            <a:pPr lvl="1"/>
            <a:r>
              <a:rPr lang="nl-BE" dirty="0"/>
              <a:t>Existing MudBlazor components !</a:t>
            </a:r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5439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C947-9955-3997-6704-3D432D98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Shared code between web &amp;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F0ED1-0FD4-7243-52C5-405D0CBAF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Create a Razor Class Library (RCL) project</a:t>
            </a:r>
          </a:p>
          <a:p>
            <a:r>
              <a:rPr lang="nl-BE" dirty="0"/>
              <a:t>Include shared pages in routing</a:t>
            </a:r>
          </a:p>
          <a:p>
            <a:pPr lvl="1"/>
            <a:r>
              <a:rPr lang="nl-BE" dirty="0"/>
              <a:t>Update App.razor:</a:t>
            </a:r>
            <a:br>
              <a:rPr lang="nl-BE" dirty="0"/>
            </a:br>
            <a:r>
              <a:rPr lang="en-GB" dirty="0">
                <a:solidFill>
                  <a:srgbClr val="C191FF"/>
                </a:solidFill>
                <a:effectLst/>
              </a:rPr>
              <a:t>&lt;</a:t>
            </a:r>
            <a:r>
              <a:rPr lang="en-GB" b="1" dirty="0">
                <a:solidFill>
                  <a:srgbClr val="66C3CC"/>
                </a:solidFill>
                <a:effectLst/>
              </a:rPr>
              <a:t>Router </a:t>
            </a:r>
            <a:r>
              <a:rPr lang="en-GB" b="1" dirty="0" err="1">
                <a:solidFill>
                  <a:srgbClr val="66C3CC"/>
                </a:solidFill>
                <a:effectLst/>
              </a:rPr>
              <a:t>AppAssembly</a:t>
            </a:r>
            <a:r>
              <a:rPr lang="en-GB" dirty="0">
                <a:solidFill>
                  <a:srgbClr val="C9A26D"/>
                </a:solidFill>
                <a:effectLst/>
              </a:rPr>
              <a:t>="</a:t>
            </a:r>
            <a:r>
              <a:rPr lang="en-GB" dirty="0">
                <a:solidFill>
                  <a:srgbClr val="E1BFFF"/>
                </a:solidFill>
                <a:effectLst/>
              </a:rPr>
              <a:t>@</a:t>
            </a:r>
            <a:r>
              <a:rPr lang="en-GB" dirty="0" err="1">
                <a:solidFill>
                  <a:srgbClr val="6C95EB"/>
                </a:solidFill>
                <a:effectLst/>
              </a:rPr>
              <a:t>typeof</a:t>
            </a:r>
            <a:r>
              <a:rPr lang="en-GB" dirty="0">
                <a:solidFill>
                  <a:srgbClr val="BDBDBD"/>
                </a:solidFill>
                <a:effectLst/>
              </a:rPr>
              <a:t>(</a:t>
            </a:r>
            <a:r>
              <a:rPr lang="en-GB" dirty="0">
                <a:solidFill>
                  <a:srgbClr val="C191FF"/>
                </a:solidFill>
                <a:effectLst/>
              </a:rPr>
              <a:t>App</a:t>
            </a:r>
            <a:r>
              <a:rPr lang="en-GB" dirty="0">
                <a:solidFill>
                  <a:srgbClr val="BDBDBD"/>
                </a:solidFill>
                <a:effectLst/>
              </a:rPr>
              <a:t>).</a:t>
            </a:r>
            <a:r>
              <a:rPr lang="en-GB" dirty="0">
                <a:solidFill>
                  <a:srgbClr val="66C3CC"/>
                </a:solidFill>
                <a:effectLst/>
              </a:rPr>
              <a:t>Assembly</a:t>
            </a:r>
            <a:r>
              <a:rPr lang="en-GB" dirty="0">
                <a:solidFill>
                  <a:srgbClr val="C9A26D"/>
                </a:solidFill>
                <a:effectLst/>
              </a:rPr>
              <a:t>" </a:t>
            </a:r>
            <a:br>
              <a:rPr lang="en-GB" dirty="0">
                <a:solidFill>
                  <a:srgbClr val="C9A26D"/>
                </a:solidFill>
                <a:effectLst/>
              </a:rPr>
            </a:br>
            <a:r>
              <a:rPr lang="en-GB" dirty="0">
                <a:solidFill>
                  <a:srgbClr val="C9A26D"/>
                </a:solidFill>
                <a:effectLst/>
              </a:rPr>
              <a:t>        </a:t>
            </a:r>
            <a:r>
              <a:rPr lang="en-GB" b="1" u="sng" dirty="0" err="1">
                <a:solidFill>
                  <a:srgbClr val="85C46C"/>
                </a:solidFill>
                <a:effectLst/>
              </a:rPr>
              <a:t>AdditionalAssemblies</a:t>
            </a:r>
            <a:r>
              <a:rPr lang="en-GB" b="1" u="sng" dirty="0">
                <a:solidFill>
                  <a:srgbClr val="C9A26D"/>
                </a:solidFill>
                <a:effectLst/>
              </a:rPr>
              <a:t>="new []{</a:t>
            </a:r>
            <a:r>
              <a:rPr lang="en-GB" b="1" u="sng" dirty="0" err="1">
                <a:solidFill>
                  <a:srgbClr val="C9A26D"/>
                </a:solidFill>
                <a:effectLst/>
              </a:rPr>
              <a:t>typeof</a:t>
            </a:r>
            <a:r>
              <a:rPr lang="en-GB" b="1" u="sng" dirty="0">
                <a:solidFill>
                  <a:srgbClr val="C9A26D"/>
                </a:solidFill>
                <a:effectLst/>
              </a:rPr>
              <a:t>(About).Assembly}"</a:t>
            </a:r>
            <a:r>
              <a:rPr lang="en-GB" dirty="0">
                <a:solidFill>
                  <a:srgbClr val="C191FF"/>
                </a:solidFill>
                <a:effectLst/>
              </a:rPr>
              <a:t>&gt;</a:t>
            </a:r>
            <a:endParaRPr lang="nl-BE" dirty="0"/>
          </a:p>
          <a:p>
            <a:r>
              <a:rPr lang="nl-BE" dirty="0"/>
              <a:t>Update links &amp; refs to “_content/sharedlibraryname/”</a:t>
            </a:r>
          </a:p>
          <a:p>
            <a:pPr lvl="1"/>
            <a:r>
              <a:rPr lang="en-GB" dirty="0">
                <a:solidFill>
                  <a:srgbClr val="C191FF"/>
                </a:solidFill>
                <a:effectLst/>
              </a:rPr>
              <a:t>&lt;link </a:t>
            </a:r>
            <a:r>
              <a:rPr lang="en-GB" dirty="0" err="1">
                <a:solidFill>
                  <a:srgbClr val="85C46C"/>
                </a:solidFill>
                <a:effectLst/>
              </a:rPr>
              <a:t>rel</a:t>
            </a:r>
            <a:r>
              <a:rPr lang="en-GB" dirty="0">
                <a:solidFill>
                  <a:srgbClr val="C9A26D"/>
                </a:solidFill>
                <a:effectLst/>
              </a:rPr>
              <a:t>="stylesheet" </a:t>
            </a:r>
            <a:r>
              <a:rPr lang="en-GB" dirty="0" err="1">
                <a:solidFill>
                  <a:srgbClr val="85C46C"/>
                </a:solidFill>
                <a:effectLst/>
              </a:rPr>
              <a:t>href</a:t>
            </a:r>
            <a:r>
              <a:rPr lang="en-GB" dirty="0">
                <a:solidFill>
                  <a:srgbClr val="C9A26D"/>
                </a:solidFill>
                <a:effectLst/>
              </a:rPr>
              <a:t>="</a:t>
            </a:r>
            <a:r>
              <a:rPr lang="en-GB" b="1" u="sng" dirty="0">
                <a:solidFill>
                  <a:srgbClr val="C9A26D"/>
                </a:solidFill>
                <a:effectLst/>
              </a:rPr>
              <a:t>_content/</a:t>
            </a:r>
            <a:r>
              <a:rPr lang="en-GB" b="1" u="sng" dirty="0" err="1">
                <a:solidFill>
                  <a:srgbClr val="C9A26D"/>
                </a:solidFill>
                <a:effectLst/>
              </a:rPr>
              <a:t>PictureApp.Shared</a:t>
            </a:r>
            <a:r>
              <a:rPr lang="en-GB" dirty="0">
                <a:solidFill>
                  <a:srgbClr val="C9A26D"/>
                </a:solidFill>
                <a:effectLst/>
              </a:rPr>
              <a:t>/</a:t>
            </a:r>
            <a:r>
              <a:rPr lang="en-GB" dirty="0" err="1">
                <a:solidFill>
                  <a:srgbClr val="C9A26D"/>
                </a:solidFill>
                <a:effectLst/>
              </a:rPr>
              <a:t>css</a:t>
            </a:r>
            <a:r>
              <a:rPr lang="en-GB" dirty="0">
                <a:solidFill>
                  <a:srgbClr val="C9A26D"/>
                </a:solidFill>
                <a:effectLst/>
              </a:rPr>
              <a:t>/bootstrap/</a:t>
            </a:r>
            <a:r>
              <a:rPr lang="en-GB" dirty="0" err="1">
                <a:solidFill>
                  <a:srgbClr val="C9A26D"/>
                </a:solidFill>
                <a:effectLst/>
              </a:rPr>
              <a:t>bootstrap.min.css</a:t>
            </a:r>
            <a:r>
              <a:rPr lang="en-GB" dirty="0">
                <a:solidFill>
                  <a:srgbClr val="C9A26D"/>
                </a:solidFill>
                <a:effectLst/>
              </a:rPr>
              <a:t>"</a:t>
            </a:r>
            <a:r>
              <a:rPr lang="en-GB" dirty="0">
                <a:solidFill>
                  <a:srgbClr val="C191FF"/>
                </a:solidFill>
                <a:effectLst/>
              </a:rPr>
              <a:t>/&gt;</a:t>
            </a:r>
          </a:p>
          <a:p>
            <a:pPr lvl="1"/>
            <a:r>
              <a:rPr lang="en-GB" dirty="0">
                <a:solidFill>
                  <a:srgbClr val="C191FF"/>
                </a:solidFill>
                <a:effectLst/>
              </a:rPr>
              <a:t>&lt;</a:t>
            </a:r>
            <a:r>
              <a:rPr lang="en-GB" dirty="0" err="1">
                <a:solidFill>
                  <a:srgbClr val="C191FF"/>
                </a:solidFill>
                <a:effectLst/>
              </a:rPr>
              <a:t>MudImage</a:t>
            </a:r>
            <a:r>
              <a:rPr lang="en-GB" dirty="0">
                <a:solidFill>
                  <a:srgbClr val="C191FF"/>
                </a:solidFill>
                <a:effectLst/>
              </a:rPr>
              <a:t> </a:t>
            </a:r>
            <a:r>
              <a:rPr lang="en-GB" dirty="0" err="1">
                <a:solidFill>
                  <a:srgbClr val="85C46C"/>
                </a:solidFill>
                <a:effectLst/>
              </a:rPr>
              <a:t>Src</a:t>
            </a:r>
            <a:r>
              <a:rPr lang="en-GB" dirty="0">
                <a:solidFill>
                  <a:srgbClr val="C9A26D"/>
                </a:solidFill>
                <a:effectLst/>
              </a:rPr>
              <a:t>="</a:t>
            </a:r>
            <a:r>
              <a:rPr lang="en-GB" b="1" u="sng" dirty="0">
                <a:solidFill>
                  <a:srgbClr val="C9A26D"/>
                </a:solidFill>
                <a:effectLst/>
              </a:rPr>
              <a:t>_content/</a:t>
            </a:r>
            <a:r>
              <a:rPr lang="en-GB" b="1" u="sng" dirty="0" err="1">
                <a:solidFill>
                  <a:srgbClr val="C9A26D"/>
                </a:solidFill>
                <a:effectLst/>
              </a:rPr>
              <a:t>PictureApp.Shared</a:t>
            </a:r>
            <a:r>
              <a:rPr lang="en-GB" dirty="0">
                <a:solidFill>
                  <a:srgbClr val="C9A26D"/>
                </a:solidFill>
                <a:effectLst/>
              </a:rPr>
              <a:t>/images/</a:t>
            </a:r>
            <a:r>
              <a:rPr lang="en-GB" dirty="0" err="1">
                <a:solidFill>
                  <a:srgbClr val="C9A26D"/>
                </a:solidFill>
                <a:effectLst/>
              </a:rPr>
              <a:t>fullstack-logo.png</a:t>
            </a:r>
            <a:r>
              <a:rPr lang="en-GB" dirty="0">
                <a:solidFill>
                  <a:srgbClr val="C9A26D"/>
                </a:solidFill>
                <a:effectLst/>
              </a:rPr>
              <a:t>"</a:t>
            </a:r>
            <a:r>
              <a:rPr lang="en-GB" dirty="0">
                <a:solidFill>
                  <a:srgbClr val="C191FF"/>
                </a:solidFill>
                <a:effectLst/>
              </a:rPr>
              <a:t>&gt;&lt;/</a:t>
            </a:r>
            <a:r>
              <a:rPr lang="en-GB" dirty="0" err="1">
                <a:solidFill>
                  <a:srgbClr val="C191FF"/>
                </a:solidFill>
                <a:effectLst/>
              </a:rPr>
              <a:t>MudImage</a:t>
            </a:r>
            <a:r>
              <a:rPr lang="en-GB" dirty="0">
                <a:solidFill>
                  <a:srgbClr val="C191FF"/>
                </a:solidFill>
                <a:effectLst/>
              </a:rPr>
              <a:t>&gt;</a:t>
            </a:r>
            <a:endParaRPr lang="en-GB" dirty="0">
              <a:solidFill>
                <a:srgbClr val="D0D0D0"/>
              </a:solidFill>
              <a:effectLst/>
            </a:endParaRPr>
          </a:p>
          <a:p>
            <a:pPr lvl="1"/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22AAA-CF8C-AFFA-E723-2CD7707A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685" y="1766889"/>
            <a:ext cx="4264479" cy="1867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AF3FB1-C4E2-2048-7FA0-EBFB3FF25BD0}"/>
              </a:ext>
            </a:extLst>
          </p:cNvPr>
          <p:cNvSpPr/>
          <p:nvPr/>
        </p:nvSpPr>
        <p:spPr>
          <a:xfrm>
            <a:off x="2104571" y="3851954"/>
            <a:ext cx="6589486" cy="357189"/>
          </a:xfrm>
          <a:prstGeom prst="rect">
            <a:avLst/>
          </a:prstGeom>
          <a:noFill/>
          <a:ln w="28575">
            <a:solidFill>
              <a:srgbClr val="FD7D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EBCC73-1322-52C0-7222-87CA055F48C1}"/>
              </a:ext>
            </a:extLst>
          </p:cNvPr>
          <p:cNvSpPr/>
          <p:nvPr/>
        </p:nvSpPr>
        <p:spPr>
          <a:xfrm>
            <a:off x="2285999" y="5303764"/>
            <a:ext cx="3360058" cy="357189"/>
          </a:xfrm>
          <a:prstGeom prst="rect">
            <a:avLst/>
          </a:prstGeom>
          <a:noFill/>
          <a:ln w="28575">
            <a:solidFill>
              <a:srgbClr val="FD7D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8F2F1-803F-B267-9BDD-1084A6CF2FE5}"/>
              </a:ext>
            </a:extLst>
          </p:cNvPr>
          <p:cNvSpPr/>
          <p:nvPr/>
        </p:nvSpPr>
        <p:spPr>
          <a:xfrm>
            <a:off x="3628567" y="5760959"/>
            <a:ext cx="3360058" cy="357189"/>
          </a:xfrm>
          <a:prstGeom prst="rect">
            <a:avLst/>
          </a:prstGeom>
          <a:noFill/>
          <a:ln w="28575">
            <a:solidFill>
              <a:srgbClr val="FD7D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2215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C947-9955-3997-6704-3D432D98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Troubleshoot unhandled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F0ED1-0FD4-7243-52C5-405D0CBAF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BE" dirty="0"/>
              <a:t>Enable web developer tools</a:t>
            </a:r>
          </a:p>
          <a:p>
            <a:pPr lvl="1"/>
            <a:r>
              <a:rPr lang="en-GB" dirty="0">
                <a:solidFill>
                  <a:srgbClr val="6C95EB"/>
                </a:solidFill>
                <a:effectLst/>
              </a:rPr>
              <a:t>#if </a:t>
            </a:r>
            <a:r>
              <a:rPr lang="en-GB" dirty="0">
                <a:solidFill>
                  <a:srgbClr val="D0D0D0"/>
                </a:solidFill>
                <a:effectLst/>
              </a:rPr>
              <a:t>DEBUG</a:t>
            </a:r>
            <a:br>
              <a:rPr lang="en-GB" dirty="0">
                <a:solidFill>
                  <a:srgbClr val="D0D0D0"/>
                </a:solidFill>
                <a:effectLst/>
              </a:rPr>
            </a:br>
            <a:r>
              <a:rPr lang="en-GB" dirty="0">
                <a:solidFill>
                  <a:srgbClr val="D0D0D0"/>
                </a:solidFill>
                <a:effectLst/>
              </a:rPr>
              <a:t>        </a:t>
            </a:r>
            <a:r>
              <a:rPr lang="en-GB" dirty="0" err="1">
                <a:solidFill>
                  <a:srgbClr val="BDBDBD"/>
                </a:solidFill>
                <a:effectLst/>
              </a:rPr>
              <a:t>builder.</a:t>
            </a:r>
            <a:r>
              <a:rPr lang="en-GB" dirty="0" err="1">
                <a:solidFill>
                  <a:srgbClr val="66C3CC"/>
                </a:solidFill>
                <a:effectLst/>
              </a:rPr>
              <a:t>Services</a:t>
            </a:r>
            <a:r>
              <a:rPr lang="en-GB" dirty="0" err="1">
                <a:solidFill>
                  <a:srgbClr val="BDBDBD"/>
                </a:solidFill>
                <a:effectLst/>
              </a:rPr>
              <a:t>.</a:t>
            </a:r>
            <a:r>
              <a:rPr lang="en-GB" dirty="0" err="1">
                <a:solidFill>
                  <a:srgbClr val="39CC9B"/>
                </a:solidFill>
                <a:effectLst/>
              </a:rPr>
              <a:t>AddBlazorWebViewDeveloperTools</a:t>
            </a:r>
            <a:r>
              <a:rPr lang="en-GB" dirty="0">
                <a:solidFill>
                  <a:srgbClr val="BDBDBD"/>
                </a:solidFill>
                <a:effectLst/>
              </a:rPr>
              <a:t>();</a:t>
            </a:r>
            <a:br>
              <a:rPr lang="en-GB" dirty="0">
                <a:solidFill>
                  <a:srgbClr val="BDBDBD"/>
                </a:solidFill>
                <a:effectLst/>
              </a:rPr>
            </a:br>
            <a:r>
              <a:rPr lang="en-GB" dirty="0">
                <a:solidFill>
                  <a:srgbClr val="6C95EB"/>
                </a:solidFill>
                <a:effectLst/>
              </a:rPr>
              <a:t>#endif</a:t>
            </a:r>
            <a:endParaRPr lang="en-GB" dirty="0">
              <a:solidFill>
                <a:srgbClr val="D0D0D0"/>
              </a:solidFill>
              <a:effectLst/>
            </a:endParaRPr>
          </a:p>
          <a:p>
            <a:r>
              <a:rPr lang="en-GB" dirty="0"/>
              <a:t>Use browser developer tools</a:t>
            </a:r>
          </a:p>
          <a:p>
            <a:pPr lvl="1"/>
            <a:r>
              <a:rPr lang="en-GB" dirty="0"/>
              <a:t>edge://inspect/#devices</a:t>
            </a:r>
          </a:p>
          <a:p>
            <a:pPr lvl="1"/>
            <a:r>
              <a:rPr lang="en-GB" dirty="0"/>
              <a:t>chrome://inspect/#devices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1318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24A01-FBFC-6666-9458-D41CB894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B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E87C2-7CBE-3FF8-8D81-2A16CE04F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Building a .NET MAUI app</a:t>
            </a:r>
          </a:p>
          <a:p>
            <a:r>
              <a:rPr lang="nl-BE" dirty="0">
                <a:solidFill>
                  <a:schemeClr val="tx1"/>
                </a:solidFill>
              </a:rPr>
              <a:t>Reusing components from Blazor Web</a:t>
            </a:r>
            <a:endParaRPr lang="en-BE"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4826E3-3A10-53FB-C584-21F53E18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1429" r="21429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84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EF9F-6FD4-E905-854C-D9FBF4BD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Approach to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07D7-D180-897B-BF97-13C0E862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Unit tests (in CI/CD &amp; dev environment)</a:t>
            </a:r>
          </a:p>
          <a:p>
            <a:r>
              <a:rPr lang="en-BE" dirty="0"/>
              <a:t>Integration tests (focused on API functionality &amp; scenario driven)</a:t>
            </a:r>
          </a:p>
          <a:p>
            <a:pPr lvl="1"/>
            <a:r>
              <a:rPr lang="en-BE" dirty="0"/>
              <a:t>Leveraging SpecFlow as design language/syntax</a:t>
            </a:r>
          </a:p>
          <a:p>
            <a:r>
              <a:rPr lang="en-BE" dirty="0"/>
              <a:t>Front end tests (focusing on browser behavior, storage, etc)</a:t>
            </a:r>
          </a:p>
          <a:p>
            <a:pPr lvl="1"/>
            <a:r>
              <a:rPr lang="en-BE" dirty="0"/>
              <a:t>Leveraging Cypress.io</a:t>
            </a:r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06103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EF9F-6FD4-E905-854C-D9FBF4BD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Testing with Cypress.io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07D7-D180-897B-BF97-13C0E862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3074" name="Picture 2" descr="test email with cypress js">
            <a:extLst>
              <a:ext uri="{FF2B5EF4-FFF2-40B4-BE49-F238E27FC236}">
                <a16:creationId xmlns:a16="http://schemas.microsoft.com/office/drawing/2014/main" id="{4F4D1D33-5CA6-4B6D-FCEB-35F9F58E7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1016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95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24A01-FBFC-6666-9458-D41CB894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B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E87C2-7CBE-3FF8-8D81-2A16CE04F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chemeClr val="tx1"/>
                </a:solidFill>
              </a:rPr>
              <a:t>Record tests</a:t>
            </a:r>
          </a:p>
          <a:p>
            <a:r>
              <a:rPr lang="nl-BE" dirty="0">
                <a:solidFill>
                  <a:schemeClr val="tx1"/>
                </a:solidFill>
              </a:rPr>
              <a:t>Generating &amp; running front end tests with Cypress.io</a:t>
            </a:r>
            <a:endParaRPr lang="en-BE"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4826E3-3A10-53FB-C584-21F53E18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1429" r="21429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solidFill>
            <a:srgbClr val="FD7D7A"/>
          </a:solidFill>
          <a:ln>
            <a:solidFill>
              <a:srgbClr val="FD7D7A"/>
            </a:solidFill>
          </a:ln>
        </p:spPr>
      </p:pic>
      <p:sp>
        <p:nvSpPr>
          <p:cNvPr id="410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84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8EFA97-9DDF-2A40-A173-F2A21EDBC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dirty="0"/>
              <a:t>Thank you</a:t>
            </a:r>
            <a:br>
              <a:rPr lang="en-BE" dirty="0"/>
            </a:br>
            <a:r>
              <a:rPr lang="en-BE" dirty="0"/>
              <a:t>let’s connect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06621F9-4D7B-8844-B969-EF8D8F3168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</a:t>
            </a:r>
            <a:r>
              <a:rPr lang="en-BE" dirty="0"/>
              <a:t>witter.com/SamVanhoutte</a:t>
            </a:r>
            <a:br>
              <a:rPr lang="en-BE" dirty="0"/>
            </a:br>
            <a:endParaRPr lang="en-BE" dirty="0"/>
          </a:p>
          <a:p>
            <a:r>
              <a:rPr lang="en-BE" dirty="0"/>
              <a:t>github.com/SamVanhoutte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82746C9-7D5C-7F43-9FA5-6CB67326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884679" y="4651144"/>
            <a:ext cx="397979" cy="3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E752C19-2B0D-8D49-97C7-495B9288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3884679" y="3823263"/>
            <a:ext cx="397979" cy="3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79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E4164-932B-3F4F-B28B-8741DF9B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did I end up here? </a:t>
            </a:r>
            <a:endParaRPr lang="en-BE" dirty="0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FD8EC32C-18A7-4BC3-B831-066F092CF3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377963"/>
              </p:ext>
            </p:extLst>
          </p:nvPr>
        </p:nvGraphicFramePr>
        <p:xfrm>
          <a:off x="2152742" y="1446963"/>
          <a:ext cx="8196113" cy="479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06CAAA5-5814-C656-821A-781C128E7B8C}"/>
              </a:ext>
            </a:extLst>
          </p:cNvPr>
          <p:cNvGrpSpPr/>
          <p:nvPr/>
        </p:nvGrpSpPr>
        <p:grpSpPr>
          <a:xfrm>
            <a:off x="737705" y="1477900"/>
            <a:ext cx="1625600" cy="4662971"/>
            <a:chOff x="2208696" y="1829904"/>
            <a:chExt cx="1625600" cy="48694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7A7A9F8-E875-2343-6544-0635F1FF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08696" y="1829904"/>
              <a:ext cx="1625600" cy="1625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2EFF54-8898-CFEE-5AF3-8F71448AD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08696" y="3448493"/>
              <a:ext cx="1625600" cy="1625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CB7585-E996-4190-5A60-47EAB0D7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08696" y="5073779"/>
              <a:ext cx="1625600" cy="16256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24C0FE-D368-DFB6-1C58-C955DEFF1DB5}"/>
              </a:ext>
            </a:extLst>
          </p:cNvPr>
          <p:cNvGrpSpPr/>
          <p:nvPr/>
        </p:nvGrpSpPr>
        <p:grpSpPr>
          <a:xfrm>
            <a:off x="10929769" y="1301675"/>
            <a:ext cx="731520" cy="4741372"/>
            <a:chOff x="10929769" y="1301675"/>
            <a:chExt cx="731520" cy="4741372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C7E72CD9-ED94-41FE-7C7A-58174967A64C}"/>
                </a:ext>
              </a:extLst>
            </p:cNvPr>
            <p:cNvSpPr/>
            <p:nvPr/>
          </p:nvSpPr>
          <p:spPr>
            <a:xfrm>
              <a:off x="10929769" y="1301675"/>
              <a:ext cx="731520" cy="4722607"/>
            </a:xfrm>
            <a:prstGeom prst="downArrow">
              <a:avLst/>
            </a:prstGeom>
            <a:gradFill>
              <a:gsLst>
                <a:gs pos="70000">
                  <a:srgbClr val="FD7D7A"/>
                </a:gs>
                <a:gs pos="0">
                  <a:srgbClr val="C00000"/>
                </a:gs>
                <a:gs pos="84000">
                  <a:srgbClr val="D4E5F7"/>
                </a:gs>
                <a:gs pos="100000">
                  <a:srgbClr val="79797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26C4DA-A5B3-DB51-3F95-6CB724D5209B}"/>
                </a:ext>
              </a:extLst>
            </p:cNvPr>
            <p:cNvSpPr txBox="1"/>
            <p:nvPr/>
          </p:nvSpPr>
          <p:spPr>
            <a:xfrm rot="5400000">
              <a:off x="10680110" y="1894308"/>
              <a:ext cx="12640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sz="1800" dirty="0"/>
                <a:t>Backend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74AF60-29DC-0180-6451-AAD6D7886208}"/>
                </a:ext>
              </a:extLst>
            </p:cNvPr>
            <p:cNvSpPr txBox="1"/>
            <p:nvPr/>
          </p:nvSpPr>
          <p:spPr>
            <a:xfrm rot="5400000">
              <a:off x="10680110" y="5226371"/>
              <a:ext cx="12640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sz="1800" dirty="0">
                  <a:solidFill>
                    <a:srgbClr val="242852"/>
                  </a:solidFill>
                </a:rPr>
                <a:t>Full-stack</a:t>
              </a:r>
              <a:endParaRPr lang="en-GB" dirty="0">
                <a:solidFill>
                  <a:srgbClr val="2428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8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0;p20">
            <a:extLst>
              <a:ext uri="{FF2B5EF4-FFF2-40B4-BE49-F238E27FC236}">
                <a16:creationId xmlns:a16="http://schemas.microsoft.com/office/drawing/2014/main" id="{4DE993E3-C405-A6BC-10F5-03E380D4FA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5604"/>
          <a:stretch/>
        </p:blipFill>
        <p:spPr>
          <a:xfrm flipH="1"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1;p20">
            <a:extLst>
              <a:ext uri="{FF2B5EF4-FFF2-40B4-BE49-F238E27FC236}">
                <a16:creationId xmlns:a16="http://schemas.microsoft.com/office/drawing/2014/main" id="{184565AF-3133-87D6-8FF0-CC2B0FEAA7C2}"/>
              </a:ext>
            </a:extLst>
          </p:cNvPr>
          <p:cNvSpPr/>
          <p:nvPr/>
        </p:nvSpPr>
        <p:spPr>
          <a:xfrm>
            <a:off x="0" y="0"/>
            <a:ext cx="10668000" cy="6858000"/>
          </a:xfrm>
          <a:prstGeom prst="rect">
            <a:avLst/>
          </a:prstGeom>
          <a:gradFill>
            <a:gsLst>
              <a:gs pos="0">
                <a:srgbClr val="0F1535"/>
              </a:gs>
              <a:gs pos="44000">
                <a:srgbClr val="0F1535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5CB49E-FAFA-2F5E-517B-6AAE5290D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dirty="0"/>
              <a:t>What I’m working 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9C01486-D55F-61AF-C928-06AB40D73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65185"/>
          <a:stretch/>
        </p:blipFill>
        <p:spPr>
          <a:xfrm>
            <a:off x="4275268" y="3677747"/>
            <a:ext cx="3954332" cy="13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8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CA25E47B-12D4-188E-6481-E67C921D2059}"/>
              </a:ext>
            </a:extLst>
          </p:cNvPr>
          <p:cNvGrpSpPr/>
          <p:nvPr/>
        </p:nvGrpSpPr>
        <p:grpSpPr>
          <a:xfrm>
            <a:off x="2246475" y="2137017"/>
            <a:ext cx="7977101" cy="2844106"/>
            <a:chOff x="2246475" y="2137017"/>
            <a:chExt cx="7977101" cy="2844106"/>
          </a:xfrm>
        </p:grpSpPr>
        <p:cxnSp>
          <p:nvCxnSpPr>
            <p:cNvPr id="80" name="Google Shape;215;p29">
              <a:extLst>
                <a:ext uri="{FF2B5EF4-FFF2-40B4-BE49-F238E27FC236}">
                  <a16:creationId xmlns:a16="http://schemas.microsoft.com/office/drawing/2014/main" id="{FB7538A8-16D8-6FEA-390E-E5D5811E58BD}"/>
                </a:ext>
              </a:extLst>
            </p:cNvPr>
            <p:cNvCxnSpPr>
              <a:stCxn id="50" idx="6"/>
            </p:cNvCxnSpPr>
            <p:nvPr/>
          </p:nvCxnSpPr>
          <p:spPr>
            <a:xfrm>
              <a:off x="6848737" y="3479501"/>
              <a:ext cx="25728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216;p29">
              <a:extLst>
                <a:ext uri="{FF2B5EF4-FFF2-40B4-BE49-F238E27FC236}">
                  <a16:creationId xmlns:a16="http://schemas.microsoft.com/office/drawing/2014/main" id="{06B8D4D5-93BC-9928-A20D-A36AB139B545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3051537" y="3479501"/>
              <a:ext cx="21512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221;p29">
              <a:extLst>
                <a:ext uri="{FF2B5EF4-FFF2-40B4-BE49-F238E27FC236}">
                  <a16:creationId xmlns:a16="http://schemas.microsoft.com/office/drawing/2014/main" id="{F54A7A6D-7186-57D1-3272-3FB40B5EAAA9}"/>
                </a:ext>
              </a:extLst>
            </p:cNvPr>
            <p:cNvCxnSpPr/>
            <p:nvPr/>
          </p:nvCxnSpPr>
          <p:spPr>
            <a:xfrm rot="10800000">
              <a:off x="2258667" y="4304467"/>
              <a:ext cx="765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226;p29">
              <a:extLst>
                <a:ext uri="{FF2B5EF4-FFF2-40B4-BE49-F238E27FC236}">
                  <a16:creationId xmlns:a16="http://schemas.microsoft.com/office/drawing/2014/main" id="{6BA4C298-8F71-B6B1-30DA-7F0159C8400C}"/>
                </a:ext>
              </a:extLst>
            </p:cNvPr>
            <p:cNvCxnSpPr/>
            <p:nvPr/>
          </p:nvCxnSpPr>
          <p:spPr>
            <a:xfrm flipH="1" flipV="1">
              <a:off x="3023140" y="2684504"/>
              <a:ext cx="18288" cy="2261872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228;p29">
              <a:extLst>
                <a:ext uri="{FF2B5EF4-FFF2-40B4-BE49-F238E27FC236}">
                  <a16:creationId xmlns:a16="http://schemas.microsoft.com/office/drawing/2014/main" id="{957AE53D-274B-B1EC-E55E-F2DEF58EB716}"/>
                </a:ext>
              </a:extLst>
            </p:cNvPr>
            <p:cNvCxnSpPr/>
            <p:nvPr/>
          </p:nvCxnSpPr>
          <p:spPr>
            <a:xfrm flipV="1">
              <a:off x="9425000" y="2154744"/>
              <a:ext cx="0" cy="2145456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230;p29">
              <a:extLst>
                <a:ext uri="{FF2B5EF4-FFF2-40B4-BE49-F238E27FC236}">
                  <a16:creationId xmlns:a16="http://schemas.microsoft.com/office/drawing/2014/main" id="{0C614263-B918-B2E8-4CB4-CADCF1B9CE90}"/>
                </a:ext>
              </a:extLst>
            </p:cNvPr>
            <p:cNvCxnSpPr/>
            <p:nvPr/>
          </p:nvCxnSpPr>
          <p:spPr>
            <a:xfrm rot="10800000">
              <a:off x="2258767" y="2679300"/>
              <a:ext cx="755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231;p29">
              <a:extLst>
                <a:ext uri="{FF2B5EF4-FFF2-40B4-BE49-F238E27FC236}">
                  <a16:creationId xmlns:a16="http://schemas.microsoft.com/office/drawing/2014/main" id="{925FCC52-F4BE-2B88-EF17-ADE6DFE798CA}"/>
                </a:ext>
              </a:extLst>
            </p:cNvPr>
            <p:cNvCxnSpPr/>
            <p:nvPr/>
          </p:nvCxnSpPr>
          <p:spPr>
            <a:xfrm rot="10800000">
              <a:off x="2258667" y="3477433"/>
              <a:ext cx="765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232;p29">
              <a:extLst>
                <a:ext uri="{FF2B5EF4-FFF2-40B4-BE49-F238E27FC236}">
                  <a16:creationId xmlns:a16="http://schemas.microsoft.com/office/drawing/2014/main" id="{366F7DD8-A777-97BC-7A27-B27370395EF8}"/>
                </a:ext>
              </a:extLst>
            </p:cNvPr>
            <p:cNvCxnSpPr/>
            <p:nvPr/>
          </p:nvCxnSpPr>
          <p:spPr>
            <a:xfrm rot="10800000">
              <a:off x="9421400" y="2673467"/>
              <a:ext cx="765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233;p29">
              <a:extLst>
                <a:ext uri="{FF2B5EF4-FFF2-40B4-BE49-F238E27FC236}">
                  <a16:creationId xmlns:a16="http://schemas.microsoft.com/office/drawing/2014/main" id="{4BBA0D0F-666E-D681-8B8C-59AD15498458}"/>
                </a:ext>
              </a:extLst>
            </p:cNvPr>
            <p:cNvCxnSpPr/>
            <p:nvPr/>
          </p:nvCxnSpPr>
          <p:spPr>
            <a:xfrm rot="10800000">
              <a:off x="9421400" y="4304467"/>
              <a:ext cx="765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221;p29">
              <a:extLst>
                <a:ext uri="{FF2B5EF4-FFF2-40B4-BE49-F238E27FC236}">
                  <a16:creationId xmlns:a16="http://schemas.microsoft.com/office/drawing/2014/main" id="{AF9BB476-9B06-42FB-1043-D5139DA0D2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6475" y="4981123"/>
              <a:ext cx="765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226;p29">
              <a:extLst>
                <a:ext uri="{FF2B5EF4-FFF2-40B4-BE49-F238E27FC236}">
                  <a16:creationId xmlns:a16="http://schemas.microsoft.com/office/drawing/2014/main" id="{46748891-BE67-5AB7-4942-AEA4683E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23940" y="4318231"/>
              <a:ext cx="0" cy="622048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233;p29">
              <a:extLst>
                <a:ext uri="{FF2B5EF4-FFF2-40B4-BE49-F238E27FC236}">
                  <a16:creationId xmlns:a16="http://schemas.microsoft.com/office/drawing/2014/main" id="{AA491E7F-D84E-B283-D307-4FD70F3F31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57976" y="4944547"/>
              <a:ext cx="765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232;p29">
              <a:extLst>
                <a:ext uri="{FF2B5EF4-FFF2-40B4-BE49-F238E27FC236}">
                  <a16:creationId xmlns:a16="http://schemas.microsoft.com/office/drawing/2014/main" id="{585E1E1F-BB97-EB55-FE78-CA6051BDC59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21400" y="2137017"/>
              <a:ext cx="765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67C51B-4829-C79A-A930-60D1D3F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Physical access management</a:t>
            </a:r>
          </a:p>
        </p:txBody>
      </p:sp>
      <p:pic>
        <p:nvPicPr>
          <p:cNvPr id="48" name="Google Shape;208;p29">
            <a:extLst>
              <a:ext uri="{FF2B5EF4-FFF2-40B4-BE49-F238E27FC236}">
                <a16:creationId xmlns:a16="http://schemas.microsoft.com/office/drawing/2014/main" id="{AD77E668-92B5-A299-A72B-781F2FDD99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44634" y="6121571"/>
            <a:ext cx="417633" cy="39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13;p29">
            <a:extLst>
              <a:ext uri="{FF2B5EF4-FFF2-40B4-BE49-F238E27FC236}">
                <a16:creationId xmlns:a16="http://schemas.microsoft.com/office/drawing/2014/main" id="{9313CC4B-76A5-805A-C8E1-97E371249BF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202737" y="2678301"/>
            <a:ext cx="1646000" cy="160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" name="Google Shape;214;p29">
            <a:extLst>
              <a:ext uri="{FF2B5EF4-FFF2-40B4-BE49-F238E27FC236}">
                <a16:creationId xmlns:a16="http://schemas.microsoft.com/office/drawing/2014/main" id="{9A5AFCC4-EF35-4A7D-1873-FF973AB29E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660" y="2944555"/>
            <a:ext cx="1072800" cy="10444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" name="Google Shape;217;p29">
            <a:extLst>
              <a:ext uri="{FF2B5EF4-FFF2-40B4-BE49-F238E27FC236}">
                <a16:creationId xmlns:a16="http://schemas.microsoft.com/office/drawing/2014/main" id="{18AE61B3-6286-89EC-44DD-18C5DDD87F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381" y="3295808"/>
            <a:ext cx="290720" cy="3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218;p29">
            <a:extLst>
              <a:ext uri="{FF2B5EF4-FFF2-40B4-BE49-F238E27FC236}">
                <a16:creationId xmlns:a16="http://schemas.microsoft.com/office/drawing/2014/main" id="{BC3A4866-1569-C662-19BF-AD2DAE0AB5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4290" y="3106164"/>
            <a:ext cx="425965" cy="2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219;p29">
            <a:extLst>
              <a:ext uri="{FF2B5EF4-FFF2-40B4-BE49-F238E27FC236}">
                <a16:creationId xmlns:a16="http://schemas.microsoft.com/office/drawing/2014/main" id="{354FF6D2-25E6-3B3B-391D-1CF99B943CD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34282" y="3355643"/>
            <a:ext cx="952551" cy="46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220;p29">
            <a:extLst>
              <a:ext uri="{FF2B5EF4-FFF2-40B4-BE49-F238E27FC236}">
                <a16:creationId xmlns:a16="http://schemas.microsoft.com/office/drawing/2014/main" id="{9AF24ADD-6BC9-3413-6336-9812658414C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9" r="39"/>
          <a:stretch/>
        </p:blipFill>
        <p:spPr>
          <a:xfrm>
            <a:off x="1118197" y="3028444"/>
            <a:ext cx="1230867" cy="80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22;p29">
            <a:extLst>
              <a:ext uri="{FF2B5EF4-FFF2-40B4-BE49-F238E27FC236}">
                <a16:creationId xmlns:a16="http://schemas.microsoft.com/office/drawing/2014/main" id="{F85732E4-96CB-8DBA-70CE-C4DC0134C0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777" y="3133549"/>
            <a:ext cx="684400" cy="66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Google Shape;223;p29">
            <a:extLst>
              <a:ext uri="{FF2B5EF4-FFF2-40B4-BE49-F238E27FC236}">
                <a16:creationId xmlns:a16="http://schemas.microsoft.com/office/drawing/2014/main" id="{91223762-B838-3258-CD7C-E020375F63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777" y="3133549"/>
            <a:ext cx="684400" cy="66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224;p29">
            <a:extLst>
              <a:ext uri="{FF2B5EF4-FFF2-40B4-BE49-F238E27FC236}">
                <a16:creationId xmlns:a16="http://schemas.microsoft.com/office/drawing/2014/main" id="{94D3D729-6B10-E088-7095-602771B9A8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777" y="3133549"/>
            <a:ext cx="684400" cy="66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Google Shape;225;p29">
            <a:extLst>
              <a:ext uri="{FF2B5EF4-FFF2-40B4-BE49-F238E27FC236}">
                <a16:creationId xmlns:a16="http://schemas.microsoft.com/office/drawing/2014/main" id="{9FFBD2E1-1FEC-B04A-87F2-CDB051DFA8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11967" y="3264751"/>
            <a:ext cx="405400" cy="3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227;p29">
            <a:extLst>
              <a:ext uri="{FF2B5EF4-FFF2-40B4-BE49-F238E27FC236}">
                <a16:creationId xmlns:a16="http://schemas.microsoft.com/office/drawing/2014/main" id="{A696D6D6-74FC-FD40-871D-2E5F325B876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8167" y="2438467"/>
            <a:ext cx="615133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29;p29">
            <a:extLst>
              <a:ext uri="{FF2B5EF4-FFF2-40B4-BE49-F238E27FC236}">
                <a16:creationId xmlns:a16="http://schemas.microsoft.com/office/drawing/2014/main" id="{46E804A4-8C31-E71C-2C86-2CA40F50876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35201" y="2944567"/>
            <a:ext cx="531868" cy="1044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234;p29">
            <a:extLst>
              <a:ext uri="{FF2B5EF4-FFF2-40B4-BE49-F238E27FC236}">
                <a16:creationId xmlns:a16="http://schemas.microsoft.com/office/drawing/2014/main" id="{75175271-3777-AEB8-9814-CC323388C0FC}"/>
              </a:ext>
            </a:extLst>
          </p:cNvPr>
          <p:cNvCxnSpPr/>
          <p:nvPr/>
        </p:nvCxnSpPr>
        <p:spPr>
          <a:xfrm rot="10800000">
            <a:off x="9425000" y="3479500"/>
            <a:ext cx="76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3" name="Google Shape;235;p29">
            <a:extLst>
              <a:ext uri="{FF2B5EF4-FFF2-40B4-BE49-F238E27FC236}">
                <a16:creationId xmlns:a16="http://schemas.microsoft.com/office/drawing/2014/main" id="{D9F55DA0-5297-21B8-5FCA-90A2D671E47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201" y="4032392"/>
            <a:ext cx="1589380" cy="47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236;p29">
            <a:extLst>
              <a:ext uri="{FF2B5EF4-FFF2-40B4-BE49-F238E27FC236}">
                <a16:creationId xmlns:a16="http://schemas.microsoft.com/office/drawing/2014/main" id="{8BBFCA17-8118-92BC-67D1-265EACBD11A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7869" y="1720569"/>
            <a:ext cx="2572801" cy="181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239;p29">
            <a:extLst>
              <a:ext uri="{FF2B5EF4-FFF2-40B4-BE49-F238E27FC236}">
                <a16:creationId xmlns:a16="http://schemas.microsoft.com/office/drawing/2014/main" id="{7A1B2C71-61D1-1413-FDBC-7B600404949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8868" b="8868"/>
          <a:stretch/>
        </p:blipFill>
        <p:spPr>
          <a:xfrm>
            <a:off x="9016125" y="3041167"/>
            <a:ext cx="874000" cy="89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68" name="Google Shape;240;p29">
            <a:extLst>
              <a:ext uri="{FF2B5EF4-FFF2-40B4-BE49-F238E27FC236}">
                <a16:creationId xmlns:a16="http://schemas.microsoft.com/office/drawing/2014/main" id="{747EE17A-40EF-E4F4-2715-C6EB51B74C31}"/>
              </a:ext>
            </a:extLst>
          </p:cNvPr>
          <p:cNvCxnSpPr/>
          <p:nvPr/>
        </p:nvCxnSpPr>
        <p:spPr>
          <a:xfrm>
            <a:off x="1534237" y="5804235"/>
            <a:ext cx="3488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9" name="Google Shape;241;p29">
            <a:extLst>
              <a:ext uri="{FF2B5EF4-FFF2-40B4-BE49-F238E27FC236}">
                <a16:creationId xmlns:a16="http://schemas.microsoft.com/office/drawing/2014/main" id="{CBC04BA1-3E45-0C99-B81D-A9F005FD7338}"/>
              </a:ext>
            </a:extLst>
          </p:cNvPr>
          <p:cNvSpPr txBox="1"/>
          <p:nvPr/>
        </p:nvSpPr>
        <p:spPr>
          <a:xfrm>
            <a:off x="1531300" y="5872867"/>
            <a:ext cx="2795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5700" rIns="85700" bIns="857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333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Sfinx customers</a:t>
            </a:r>
            <a:endParaRPr sz="1333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>
              <a:lnSpc>
                <a:spcPct val="115000"/>
              </a:lnSpc>
            </a:pPr>
            <a:endParaRPr sz="24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242;p29">
            <a:extLst>
              <a:ext uri="{FF2B5EF4-FFF2-40B4-BE49-F238E27FC236}">
                <a16:creationId xmlns:a16="http://schemas.microsoft.com/office/drawing/2014/main" id="{FA2777F1-387F-D5C0-528B-55BDC1570DA4}"/>
              </a:ext>
            </a:extLst>
          </p:cNvPr>
          <p:cNvSpPr txBox="1">
            <a:spLocks/>
          </p:cNvSpPr>
          <p:nvPr/>
        </p:nvSpPr>
        <p:spPr>
          <a:xfrm>
            <a:off x="1532821" y="5356833"/>
            <a:ext cx="3491200" cy="55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700" tIns="85700" rIns="85700" bIns="857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D7D7A"/>
                </a:solidFill>
                <a:latin typeface="Merkury" panose="02000603000000020004" pitchFamily="2" charset="77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67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Service providers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1100"/>
            </a:pPr>
            <a:endParaRPr lang="en-GB" sz="1867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71" name="Google Shape;243;p29">
            <a:extLst>
              <a:ext uri="{FF2B5EF4-FFF2-40B4-BE49-F238E27FC236}">
                <a16:creationId xmlns:a16="http://schemas.microsoft.com/office/drawing/2014/main" id="{93FBF649-0C1F-E9BE-8530-A61378F30BE5}"/>
              </a:ext>
            </a:extLst>
          </p:cNvPr>
          <p:cNvCxnSpPr/>
          <p:nvPr/>
        </p:nvCxnSpPr>
        <p:spPr>
          <a:xfrm>
            <a:off x="7071437" y="5786468"/>
            <a:ext cx="3488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2" name="Google Shape;244;p29">
            <a:extLst>
              <a:ext uri="{FF2B5EF4-FFF2-40B4-BE49-F238E27FC236}">
                <a16:creationId xmlns:a16="http://schemas.microsoft.com/office/drawing/2014/main" id="{381DBB80-91E7-93F5-E5BB-F8C382A38D43}"/>
              </a:ext>
            </a:extLst>
          </p:cNvPr>
          <p:cNvSpPr txBox="1"/>
          <p:nvPr/>
        </p:nvSpPr>
        <p:spPr>
          <a:xfrm>
            <a:off x="7865102" y="5855100"/>
            <a:ext cx="2795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5700" rIns="85700" bIns="857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333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Sfinx users</a:t>
            </a:r>
            <a:endParaRPr sz="1333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>
              <a:lnSpc>
                <a:spcPct val="115000"/>
              </a:lnSpc>
            </a:pPr>
            <a:endParaRPr sz="24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3" name="Google Shape;245;p29">
            <a:extLst>
              <a:ext uri="{FF2B5EF4-FFF2-40B4-BE49-F238E27FC236}">
                <a16:creationId xmlns:a16="http://schemas.microsoft.com/office/drawing/2014/main" id="{9568633D-AC50-7779-1543-CE9DE2DE0177}"/>
              </a:ext>
            </a:extLst>
          </p:cNvPr>
          <p:cNvSpPr txBox="1">
            <a:spLocks/>
          </p:cNvSpPr>
          <p:nvPr/>
        </p:nvSpPr>
        <p:spPr>
          <a:xfrm>
            <a:off x="7866631" y="5339067"/>
            <a:ext cx="2151200" cy="55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5700" tIns="85700" rIns="85700" bIns="857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D7D7A"/>
                </a:solidFill>
                <a:latin typeface="Merkury" panose="02000603000000020004" pitchFamily="2" charset="77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67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Home owners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1100"/>
            </a:pPr>
            <a:endParaRPr lang="en-GB" sz="1867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Picture 73" descr="A red and grey logo&#10;&#10;Description automatically generated">
            <a:extLst>
              <a:ext uri="{FF2B5EF4-FFF2-40B4-BE49-F238E27FC236}">
                <a16:creationId xmlns:a16="http://schemas.microsoft.com/office/drawing/2014/main" id="{4EEE6E05-DD46-39AA-AE47-DA92160FB7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4791" y="4745228"/>
            <a:ext cx="533908" cy="391160"/>
          </a:xfrm>
          <a:prstGeom prst="rect">
            <a:avLst/>
          </a:prstGeom>
        </p:spPr>
      </p:pic>
      <p:pic>
        <p:nvPicPr>
          <p:cNvPr id="75" name="Picture 74" descr="A white box with red and white logo&#10;&#10;Description automatically generated">
            <a:extLst>
              <a:ext uri="{FF2B5EF4-FFF2-40B4-BE49-F238E27FC236}">
                <a16:creationId xmlns:a16="http://schemas.microsoft.com/office/drawing/2014/main" id="{8F13A02C-991C-7AD2-A444-E5EAD48A2A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8983" y="4793996"/>
            <a:ext cx="625348" cy="446024"/>
          </a:xfrm>
          <a:prstGeom prst="rect">
            <a:avLst/>
          </a:prstGeom>
        </p:spPr>
      </p:pic>
      <p:pic>
        <p:nvPicPr>
          <p:cNvPr id="76" name="Picture 75" descr="A smart home with a smart speaker and a smart phone&#10;&#10;Description automatically generated">
            <a:extLst>
              <a:ext uri="{FF2B5EF4-FFF2-40B4-BE49-F238E27FC236}">
                <a16:creationId xmlns:a16="http://schemas.microsoft.com/office/drawing/2014/main" id="{39143706-04EB-DA47-BAA2-B7E2869038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86058" y="3931920"/>
            <a:ext cx="631197" cy="658368"/>
          </a:xfrm>
          <a:prstGeom prst="rect">
            <a:avLst/>
          </a:prstGeom>
        </p:spPr>
      </p:pic>
      <p:pic>
        <p:nvPicPr>
          <p:cNvPr id="77" name="Picture 76" descr="A person holding a phone&#10;&#10;Description automatically generated">
            <a:extLst>
              <a:ext uri="{FF2B5EF4-FFF2-40B4-BE49-F238E27FC236}">
                <a16:creationId xmlns:a16="http://schemas.microsoft.com/office/drawing/2014/main" id="{FBA8693F-3BD5-8025-17C8-EEBAA14B4B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75520" y="3234944"/>
            <a:ext cx="646176" cy="455168"/>
          </a:xfrm>
          <a:prstGeom prst="rect">
            <a:avLst/>
          </a:prstGeom>
        </p:spPr>
      </p:pic>
      <p:pic>
        <p:nvPicPr>
          <p:cNvPr id="78" name="Picture 77" descr="A person holding a phone with boxes in the front of a safe&#10;&#10;Description automatically generated">
            <a:extLst>
              <a:ext uri="{FF2B5EF4-FFF2-40B4-BE49-F238E27FC236}">
                <a16:creationId xmlns:a16="http://schemas.microsoft.com/office/drawing/2014/main" id="{B3DE53E8-9909-6763-4F77-2098B8823F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86982" y="2353056"/>
            <a:ext cx="629349" cy="640080"/>
          </a:xfrm>
          <a:prstGeom prst="rect">
            <a:avLst/>
          </a:prstGeom>
        </p:spPr>
      </p:pic>
      <p:sp>
        <p:nvSpPr>
          <p:cNvPr id="93" name="Google Shape;245;p29">
            <a:extLst>
              <a:ext uri="{FF2B5EF4-FFF2-40B4-BE49-F238E27FC236}">
                <a16:creationId xmlns:a16="http://schemas.microsoft.com/office/drawing/2014/main" id="{D51AE92A-F326-DF3B-7B12-1512FAFD2AD7}"/>
              </a:ext>
            </a:extLst>
          </p:cNvPr>
          <p:cNvSpPr txBox="1">
            <a:spLocks/>
          </p:cNvSpPr>
          <p:nvPr/>
        </p:nvSpPr>
        <p:spPr>
          <a:xfrm>
            <a:off x="10203373" y="1913115"/>
            <a:ext cx="21512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5700" rIns="85700" bIns="8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67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...</a:t>
            </a:r>
          </a:p>
          <a:p>
            <a:pPr>
              <a:buSzPts val="1100"/>
            </a:pPr>
            <a:endParaRPr lang="en-US" sz="1867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5" name="Google Shape;237;p29">
            <a:extLst>
              <a:ext uri="{FF2B5EF4-FFF2-40B4-BE49-F238E27FC236}">
                <a16:creationId xmlns:a16="http://schemas.microsoft.com/office/drawing/2014/main" id="{FA6AB295-98DB-3BF4-63B8-B3A7BC9655AF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90259" y="2468947"/>
            <a:ext cx="1981000" cy="19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238;p29">
            <a:extLst>
              <a:ext uri="{FF2B5EF4-FFF2-40B4-BE49-F238E27FC236}">
                <a16:creationId xmlns:a16="http://schemas.microsoft.com/office/drawing/2014/main" id="{8D5D4574-0FB8-0511-9790-214DB332E03F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 t="8868" b="8868"/>
          <a:stretch/>
        </p:blipFill>
        <p:spPr>
          <a:xfrm>
            <a:off x="7492035" y="2764596"/>
            <a:ext cx="1141600" cy="116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60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5522-85A5-6840-7916-6D0C30DD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Our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6A062-AF2E-F2EC-C6D4-3C7516D36B6A}"/>
              </a:ext>
            </a:extLst>
          </p:cNvPr>
          <p:cNvSpPr txBox="1"/>
          <p:nvPr/>
        </p:nvSpPr>
        <p:spPr>
          <a:xfrm>
            <a:off x="2640742" y="1502688"/>
            <a:ext cx="26356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CEO</a:t>
            </a:r>
          </a:p>
          <a:p>
            <a:endParaRPr lang="en-BE" dirty="0"/>
          </a:p>
          <a:p>
            <a:r>
              <a:rPr lang="en-BE" dirty="0"/>
              <a:t>Business lead</a:t>
            </a:r>
          </a:p>
          <a:p>
            <a:endParaRPr lang="en-BE" dirty="0"/>
          </a:p>
          <a:p>
            <a:r>
              <a:rPr lang="en-BE" dirty="0"/>
              <a:t>Marketing Manager</a:t>
            </a:r>
          </a:p>
          <a:p>
            <a:endParaRPr lang="en-BE" dirty="0"/>
          </a:p>
          <a:p>
            <a:r>
              <a:rPr lang="en-BE" dirty="0"/>
              <a:t>V.P. of Sales</a:t>
            </a:r>
          </a:p>
          <a:p>
            <a:endParaRPr lang="en-BE" dirty="0"/>
          </a:p>
          <a:p>
            <a:r>
              <a:rPr lang="en-BE" dirty="0"/>
              <a:t>Administrative Assistent</a:t>
            </a:r>
          </a:p>
          <a:p>
            <a:endParaRPr lang="en-BE" dirty="0"/>
          </a:p>
          <a:p>
            <a:r>
              <a:rPr lang="en-BE" dirty="0"/>
              <a:t>CFO </a:t>
            </a:r>
          </a:p>
          <a:p>
            <a:endParaRPr lang="en-BE" dirty="0"/>
          </a:p>
          <a:p>
            <a:r>
              <a:rPr lang="en-BE" dirty="0"/>
              <a:t>Legal advisor</a:t>
            </a:r>
          </a:p>
          <a:p>
            <a:endParaRPr lang="en-BE" dirty="0"/>
          </a:p>
          <a:p>
            <a:r>
              <a:rPr lang="en-BE" dirty="0"/>
              <a:t>Web master</a:t>
            </a:r>
          </a:p>
          <a:p>
            <a:endParaRPr lang="en-BE" dirty="0"/>
          </a:p>
          <a:p>
            <a:r>
              <a:rPr lang="en-BE" dirty="0"/>
              <a:t>H.R. &amp; Recruitment</a:t>
            </a:r>
          </a:p>
          <a:p>
            <a:endParaRPr lang="en-BE" dirty="0"/>
          </a:p>
          <a:p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C9243-C30A-CA5E-FE23-9A94679B89F2}"/>
              </a:ext>
            </a:extLst>
          </p:cNvPr>
          <p:cNvSpPr txBox="1"/>
          <p:nvPr/>
        </p:nvSpPr>
        <p:spPr>
          <a:xfrm>
            <a:off x="6342399" y="1502688"/>
            <a:ext cx="26356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dirty="0"/>
              <a:t>CTO</a:t>
            </a:r>
          </a:p>
          <a:p>
            <a:pPr algn="r"/>
            <a:endParaRPr lang="en-BE" dirty="0"/>
          </a:p>
          <a:p>
            <a:pPr algn="r"/>
            <a:r>
              <a:rPr lang="en-BE" dirty="0"/>
              <a:t>Technical lead</a:t>
            </a:r>
          </a:p>
          <a:p>
            <a:pPr algn="r"/>
            <a:endParaRPr lang="en-BE" dirty="0"/>
          </a:p>
          <a:p>
            <a:pPr algn="r"/>
            <a:r>
              <a:rPr lang="en-BE" dirty="0"/>
              <a:t>Software Architect</a:t>
            </a:r>
          </a:p>
          <a:p>
            <a:pPr algn="r"/>
            <a:endParaRPr lang="en-BE" dirty="0"/>
          </a:p>
          <a:p>
            <a:pPr algn="r"/>
            <a:r>
              <a:rPr lang="en-BE" dirty="0"/>
              <a:t>Test engineer</a:t>
            </a:r>
          </a:p>
          <a:p>
            <a:pPr algn="r"/>
            <a:endParaRPr lang="en-BE" dirty="0"/>
          </a:p>
          <a:p>
            <a:pPr algn="r"/>
            <a:r>
              <a:rPr lang="en-BE" dirty="0"/>
              <a:t>Backend &amp; API developer</a:t>
            </a:r>
          </a:p>
          <a:p>
            <a:pPr algn="r"/>
            <a:endParaRPr lang="en-BE" dirty="0"/>
          </a:p>
          <a:p>
            <a:pPr algn="r"/>
            <a:r>
              <a:rPr lang="en-BE" dirty="0"/>
              <a:t>DevOps guy</a:t>
            </a:r>
          </a:p>
          <a:p>
            <a:pPr algn="r"/>
            <a:endParaRPr lang="en-BE" dirty="0"/>
          </a:p>
          <a:p>
            <a:pPr algn="r"/>
            <a:r>
              <a:rPr lang="en-BE" dirty="0"/>
              <a:t>Product manager</a:t>
            </a:r>
          </a:p>
          <a:p>
            <a:pPr algn="r"/>
            <a:endParaRPr lang="en-BE" dirty="0"/>
          </a:p>
          <a:p>
            <a:pPr algn="r"/>
            <a:r>
              <a:rPr lang="en-BE" dirty="0"/>
              <a:t>App Developer</a:t>
            </a:r>
          </a:p>
          <a:p>
            <a:pPr algn="r"/>
            <a:endParaRPr lang="en-BE" dirty="0"/>
          </a:p>
          <a:p>
            <a:pPr algn="r"/>
            <a:r>
              <a:rPr lang="en-BE" dirty="0"/>
              <a:t>UX Designer</a:t>
            </a:r>
          </a:p>
          <a:p>
            <a:pPr algn="r"/>
            <a:endParaRPr lang="en-BE" dirty="0"/>
          </a:p>
          <a:p>
            <a:pPr algn="r"/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4C19-0449-F6B4-3FB8-C388C4BB6279}"/>
              </a:ext>
            </a:extLst>
          </p:cNvPr>
          <p:cNvSpPr txBox="1"/>
          <p:nvPr/>
        </p:nvSpPr>
        <p:spPr>
          <a:xfrm>
            <a:off x="425612" y="2076226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>
                <a:solidFill>
                  <a:srgbClr val="FD7D7A"/>
                </a:solidFill>
              </a:rPr>
              <a:t>Business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20375-DBA1-D4BC-A675-0D1E288B235A}"/>
              </a:ext>
            </a:extLst>
          </p:cNvPr>
          <p:cNvSpPr txBox="1"/>
          <p:nvPr/>
        </p:nvSpPr>
        <p:spPr>
          <a:xfrm>
            <a:off x="10423647" y="2069040"/>
            <a:ext cx="114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BE" dirty="0">
                <a:solidFill>
                  <a:srgbClr val="FD7D7A"/>
                </a:solidFill>
              </a:rPr>
              <a:t>Tech team</a:t>
            </a:r>
          </a:p>
        </p:txBody>
      </p:sp>
      <p:pic>
        <p:nvPicPr>
          <p:cNvPr id="10" name="Google Shape;102;p22">
            <a:extLst>
              <a:ext uri="{FF2B5EF4-FFF2-40B4-BE49-F238E27FC236}">
                <a16:creationId xmlns:a16="http://schemas.microsoft.com/office/drawing/2014/main" id="{1A166B23-230C-594A-483C-8F3A9952591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2868" y="2585299"/>
            <a:ext cx="1354175" cy="168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3;p22">
            <a:extLst>
              <a:ext uri="{FF2B5EF4-FFF2-40B4-BE49-F238E27FC236}">
                <a16:creationId xmlns:a16="http://schemas.microsoft.com/office/drawing/2014/main" id="{9D34B0CF-B6E2-AFD7-B8E6-A9849B1E9A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1107" y="2492943"/>
            <a:ext cx="1354175" cy="168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E1D62C-2A21-49CE-55EA-8B65CB4D64F7}"/>
              </a:ext>
            </a:extLst>
          </p:cNvPr>
          <p:cNvSpPr txBox="1"/>
          <p:nvPr/>
        </p:nvSpPr>
        <p:spPr>
          <a:xfrm>
            <a:off x="679840" y="4272700"/>
            <a:ext cx="1078454" cy="39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800" dirty="0" err="1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Mathijs</a:t>
            </a:r>
            <a:endParaRPr lang="en-GB" dirty="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6246A8-FA3C-A0FF-80A8-37B861486EC5}"/>
              </a:ext>
            </a:extLst>
          </p:cNvPr>
          <p:cNvSpPr txBox="1"/>
          <p:nvPr/>
        </p:nvSpPr>
        <p:spPr>
          <a:xfrm>
            <a:off x="10459421" y="4234915"/>
            <a:ext cx="1078454" cy="39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800" dirty="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Sam</a:t>
            </a:r>
            <a:endParaRPr lang="en-GB" dirty="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842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anyon&#10;&#10;Description automatically generated with medium confidence">
            <a:extLst>
              <a:ext uri="{FF2B5EF4-FFF2-40B4-BE49-F238E27FC236}">
                <a16:creationId xmlns:a16="http://schemas.microsoft.com/office/drawing/2014/main" id="{D4C82BAD-A5D8-A808-593B-E5ECDE88E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678FC9-15DA-1C81-8EC8-DD1696C170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852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6600" dirty="0">
                <a:latin typeface="A Pompadour Display Sample" panose="02000000000000000000" pitchFamily="2" charset="0"/>
                <a:ea typeface="Ayuthaya" pitchFamily="2" charset="-34"/>
                <a:cs typeface="Ayuthaya" pitchFamily="2" charset="-34"/>
              </a:rPr>
              <a:t>Make it work, </a:t>
            </a:r>
          </a:p>
          <a:p>
            <a:pPr algn="ctr"/>
            <a:r>
              <a:rPr lang="en-BE" sz="6600" dirty="0">
                <a:latin typeface="A Pompadour Display Sample" panose="02000000000000000000" pitchFamily="2" charset="0"/>
                <a:ea typeface="Ayuthaya" pitchFamily="2" charset="-34"/>
                <a:cs typeface="Ayuthaya" pitchFamily="2" charset="-34"/>
              </a:rPr>
              <a:t>Make it right, </a:t>
            </a:r>
          </a:p>
          <a:p>
            <a:pPr algn="ctr"/>
            <a:r>
              <a:rPr lang="en-BE" sz="6600" dirty="0">
                <a:latin typeface="A Pompadour Display Sample" panose="02000000000000000000" pitchFamily="2" charset="0"/>
                <a:ea typeface="Ayuthaya" pitchFamily="2" charset="-34"/>
                <a:cs typeface="Ayuthaya" pitchFamily="2" charset="-34"/>
              </a:rPr>
              <a:t>Make it fast</a:t>
            </a:r>
          </a:p>
          <a:p>
            <a:pPr algn="ctr"/>
            <a:endParaRPr lang="en-BE" sz="6600" dirty="0">
              <a:latin typeface="A Pompadour Display Sample" panose="02000000000000000000" pitchFamily="2" charset="0"/>
              <a:ea typeface="Ayuthaya" pitchFamily="2" charset="-34"/>
              <a:cs typeface="Ayuthaya" pitchFamily="2" charset="-34"/>
            </a:endParaRPr>
          </a:p>
          <a:p>
            <a:pPr algn="ctr"/>
            <a:r>
              <a:rPr lang="en-BE" sz="2800" dirty="0">
                <a:highlight>
                  <a:srgbClr val="FD7D7A"/>
                </a:highlight>
                <a:latin typeface="A Pompadour Display Sample" panose="02000000000000000000" pitchFamily="2" charset="0"/>
                <a:ea typeface="Ayuthaya" pitchFamily="2" charset="-34"/>
                <a:cs typeface="Ayuthaya" pitchFamily="2" charset="-34"/>
              </a:rPr>
              <a:t>- Kent Beck - </a:t>
            </a:r>
          </a:p>
        </p:txBody>
      </p:sp>
    </p:spTree>
    <p:extLst>
      <p:ext uri="{BB962C8B-B14F-4D97-AF65-F5344CB8AC3E}">
        <p14:creationId xmlns:p14="http://schemas.microsoft.com/office/powerpoint/2010/main" val="325995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B3EC-9119-5E7D-519A-61B467C9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healthy use of technical debt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18E05F-B2C0-B042-B708-9EB4C4E4FBEB}"/>
              </a:ext>
            </a:extLst>
          </p:cNvPr>
          <p:cNvCxnSpPr/>
          <p:nvPr/>
        </p:nvCxnSpPr>
        <p:spPr>
          <a:xfrm>
            <a:off x="575187" y="1690688"/>
            <a:ext cx="0" cy="4710112"/>
          </a:xfrm>
          <a:prstGeom prst="straightConnector1">
            <a:avLst/>
          </a:prstGeom>
          <a:ln w="28575">
            <a:solidFill>
              <a:srgbClr val="242852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D9E093-8E43-7C41-613E-3B9E406B0A32}"/>
              </a:ext>
            </a:extLst>
          </p:cNvPr>
          <p:cNvCxnSpPr>
            <a:cxnSpLocks/>
          </p:cNvCxnSpPr>
          <p:nvPr/>
        </p:nvCxnSpPr>
        <p:spPr>
          <a:xfrm flipH="1">
            <a:off x="575187" y="6390968"/>
            <a:ext cx="11159613" cy="0"/>
          </a:xfrm>
          <a:prstGeom prst="straightConnector1">
            <a:avLst/>
          </a:prstGeom>
          <a:ln w="28575">
            <a:solidFill>
              <a:srgbClr val="242852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AFDA58-7602-C22C-7DD9-164375126035}"/>
              </a:ext>
            </a:extLst>
          </p:cNvPr>
          <p:cNvSpPr txBox="1"/>
          <p:nvPr/>
        </p:nvSpPr>
        <p:spPr>
          <a:xfrm rot="16200000">
            <a:off x="-2037966" y="3856162"/>
            <a:ext cx="470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dirty="0">
                <a:solidFill>
                  <a:srgbClr val="242852"/>
                </a:solidFill>
                <a:latin typeface="Merkury" panose="02000603000000020004" pitchFamily="2" charset="77"/>
              </a:rPr>
              <a:t>Features &amp; 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025D1-FD1E-8655-D253-108905DD9C62}"/>
              </a:ext>
            </a:extLst>
          </p:cNvPr>
          <p:cNvSpPr txBox="1"/>
          <p:nvPr/>
        </p:nvSpPr>
        <p:spPr>
          <a:xfrm>
            <a:off x="7032060" y="6400800"/>
            <a:ext cx="470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dirty="0">
                <a:solidFill>
                  <a:srgbClr val="242852"/>
                </a:solidFill>
                <a:latin typeface="Merkury" panose="02000603000000020004" pitchFamily="2" charset="77"/>
              </a:rPr>
              <a:t>Time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FC972EF-AF99-77CF-88B9-172FB8059A81}"/>
              </a:ext>
            </a:extLst>
          </p:cNvPr>
          <p:cNvSpPr/>
          <p:nvPr/>
        </p:nvSpPr>
        <p:spPr>
          <a:xfrm>
            <a:off x="575187" y="4542505"/>
            <a:ext cx="11157156" cy="1769805"/>
          </a:xfrm>
          <a:custGeom>
            <a:avLst/>
            <a:gdLst>
              <a:gd name="connsiteX0" fmla="*/ 0 w 11503742"/>
              <a:gd name="connsiteY0" fmla="*/ 2923549 h 2923549"/>
              <a:gd name="connsiteX1" fmla="*/ 707922 w 11503742"/>
              <a:gd name="connsiteY1" fmla="*/ 2215626 h 2923549"/>
              <a:gd name="connsiteX2" fmla="*/ 2846438 w 11503742"/>
              <a:gd name="connsiteY2" fmla="*/ 2200878 h 2923549"/>
              <a:gd name="connsiteX3" fmla="*/ 3583858 w 11503742"/>
              <a:gd name="connsiteY3" fmla="*/ 1507704 h 2923549"/>
              <a:gd name="connsiteX4" fmla="*/ 5707625 w 11503742"/>
              <a:gd name="connsiteY4" fmla="*/ 1478207 h 2923549"/>
              <a:gd name="connsiteX5" fmla="*/ 6474542 w 11503742"/>
              <a:gd name="connsiteY5" fmla="*/ 785033 h 2923549"/>
              <a:gd name="connsiteX6" fmla="*/ 8657303 w 11503742"/>
              <a:gd name="connsiteY6" fmla="*/ 770284 h 2923549"/>
              <a:gd name="connsiteX7" fmla="*/ 9320980 w 11503742"/>
              <a:gd name="connsiteY7" fmla="*/ 77110 h 2923549"/>
              <a:gd name="connsiteX8" fmla="*/ 11503742 w 11503742"/>
              <a:gd name="connsiteY8" fmla="*/ 47613 h 292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3742" h="2923549">
                <a:moveTo>
                  <a:pt x="0" y="2923549"/>
                </a:moveTo>
                <a:cubicBezTo>
                  <a:pt x="116758" y="2629810"/>
                  <a:pt x="233516" y="2336071"/>
                  <a:pt x="707922" y="2215626"/>
                </a:cubicBezTo>
                <a:cubicBezTo>
                  <a:pt x="1182328" y="2095181"/>
                  <a:pt x="2367115" y="2318865"/>
                  <a:pt x="2846438" y="2200878"/>
                </a:cubicBezTo>
                <a:cubicBezTo>
                  <a:pt x="3325761" y="2082891"/>
                  <a:pt x="3106994" y="1628149"/>
                  <a:pt x="3583858" y="1507704"/>
                </a:cubicBezTo>
                <a:cubicBezTo>
                  <a:pt x="4060722" y="1387259"/>
                  <a:pt x="5225844" y="1598652"/>
                  <a:pt x="5707625" y="1478207"/>
                </a:cubicBezTo>
                <a:cubicBezTo>
                  <a:pt x="6189406" y="1357762"/>
                  <a:pt x="5982929" y="903020"/>
                  <a:pt x="6474542" y="785033"/>
                </a:cubicBezTo>
                <a:cubicBezTo>
                  <a:pt x="6966155" y="667046"/>
                  <a:pt x="8182897" y="888271"/>
                  <a:pt x="8657303" y="770284"/>
                </a:cubicBezTo>
                <a:cubicBezTo>
                  <a:pt x="9131709" y="652297"/>
                  <a:pt x="8846574" y="197555"/>
                  <a:pt x="9320980" y="77110"/>
                </a:cubicBezTo>
                <a:cubicBezTo>
                  <a:pt x="9795386" y="-43335"/>
                  <a:pt x="10649564" y="2139"/>
                  <a:pt x="11503742" y="47613"/>
                </a:cubicBezTo>
              </a:path>
            </a:pathLst>
          </a:custGeom>
          <a:noFill/>
          <a:ln w="38100">
            <a:solidFill>
              <a:srgbClr val="797979"/>
            </a:solidFill>
            <a:prstDash val="sysDot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7C7B0-4862-E8B5-DE2C-6748BA72288A}"/>
              </a:ext>
            </a:extLst>
          </p:cNvPr>
          <p:cNvSpPr txBox="1"/>
          <p:nvPr/>
        </p:nvSpPr>
        <p:spPr>
          <a:xfrm>
            <a:off x="8172238" y="5427407"/>
            <a:ext cx="273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7979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</a:t>
            </a:r>
            <a:r>
              <a:rPr lang="en-BE" sz="2400" b="1" dirty="0">
                <a:solidFill>
                  <a:srgbClr val="7979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ver-engineering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61A908A-6461-12E8-191B-4832D3DE867E}"/>
              </a:ext>
            </a:extLst>
          </p:cNvPr>
          <p:cNvSpPr/>
          <p:nvPr/>
        </p:nvSpPr>
        <p:spPr>
          <a:xfrm>
            <a:off x="648928" y="1769346"/>
            <a:ext cx="10967871" cy="4572460"/>
          </a:xfrm>
          <a:custGeom>
            <a:avLst/>
            <a:gdLst>
              <a:gd name="connsiteX0" fmla="*/ 0 w 10589342"/>
              <a:gd name="connsiteY0" fmla="*/ 5368412 h 5368412"/>
              <a:gd name="connsiteX1" fmla="*/ 693174 w 10589342"/>
              <a:gd name="connsiteY1" fmla="*/ 3716593 h 5368412"/>
              <a:gd name="connsiteX2" fmla="*/ 1386348 w 10589342"/>
              <a:gd name="connsiteY2" fmla="*/ 3657600 h 5368412"/>
              <a:gd name="connsiteX3" fmla="*/ 1519084 w 10589342"/>
              <a:gd name="connsiteY3" fmla="*/ 3495367 h 5368412"/>
              <a:gd name="connsiteX4" fmla="*/ 2698955 w 10589342"/>
              <a:gd name="connsiteY4" fmla="*/ 3451122 h 5368412"/>
              <a:gd name="connsiteX5" fmla="*/ 2920181 w 10589342"/>
              <a:gd name="connsiteY5" fmla="*/ 2949677 h 5368412"/>
              <a:gd name="connsiteX6" fmla="*/ 3834581 w 10589342"/>
              <a:gd name="connsiteY6" fmla="*/ 2934929 h 5368412"/>
              <a:gd name="connsiteX7" fmla="*/ 4011561 w 10589342"/>
              <a:gd name="connsiteY7" fmla="*/ 3554361 h 5368412"/>
              <a:gd name="connsiteX8" fmla="*/ 4630994 w 10589342"/>
              <a:gd name="connsiteY8" fmla="*/ 3524864 h 5368412"/>
              <a:gd name="connsiteX9" fmla="*/ 4748981 w 10589342"/>
              <a:gd name="connsiteY9" fmla="*/ 1961535 h 5368412"/>
              <a:gd name="connsiteX10" fmla="*/ 5943600 w 10589342"/>
              <a:gd name="connsiteY10" fmla="*/ 1755058 h 5368412"/>
              <a:gd name="connsiteX11" fmla="*/ 6297561 w 10589342"/>
              <a:gd name="connsiteY11" fmla="*/ 1165122 h 5368412"/>
              <a:gd name="connsiteX12" fmla="*/ 7742903 w 10589342"/>
              <a:gd name="connsiteY12" fmla="*/ 1047135 h 5368412"/>
              <a:gd name="connsiteX13" fmla="*/ 8096865 w 10589342"/>
              <a:gd name="connsiteY13" fmla="*/ 471948 h 5368412"/>
              <a:gd name="connsiteX14" fmla="*/ 8863781 w 10589342"/>
              <a:gd name="connsiteY14" fmla="*/ 398206 h 5368412"/>
              <a:gd name="connsiteX15" fmla="*/ 9158748 w 10589342"/>
              <a:gd name="connsiteY15" fmla="*/ 766916 h 5368412"/>
              <a:gd name="connsiteX16" fmla="*/ 10589342 w 10589342"/>
              <a:gd name="connsiteY16" fmla="*/ 0 h 536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89342" h="5368412">
                <a:moveTo>
                  <a:pt x="0" y="5368412"/>
                </a:moveTo>
                <a:cubicBezTo>
                  <a:pt x="231058" y="4685070"/>
                  <a:pt x="462116" y="4001728"/>
                  <a:pt x="693174" y="3716593"/>
                </a:cubicBezTo>
                <a:cubicBezTo>
                  <a:pt x="924232" y="3431458"/>
                  <a:pt x="1248696" y="3694471"/>
                  <a:pt x="1386348" y="3657600"/>
                </a:cubicBezTo>
                <a:cubicBezTo>
                  <a:pt x="1524000" y="3620729"/>
                  <a:pt x="1300316" y="3529780"/>
                  <a:pt x="1519084" y="3495367"/>
                </a:cubicBezTo>
                <a:cubicBezTo>
                  <a:pt x="1737852" y="3460954"/>
                  <a:pt x="2465439" y="3542070"/>
                  <a:pt x="2698955" y="3451122"/>
                </a:cubicBezTo>
                <a:cubicBezTo>
                  <a:pt x="2932471" y="3360174"/>
                  <a:pt x="2730910" y="3035709"/>
                  <a:pt x="2920181" y="2949677"/>
                </a:cubicBezTo>
                <a:cubicBezTo>
                  <a:pt x="3109452" y="2863645"/>
                  <a:pt x="3652684" y="2834148"/>
                  <a:pt x="3834581" y="2934929"/>
                </a:cubicBezTo>
                <a:cubicBezTo>
                  <a:pt x="4016478" y="3035710"/>
                  <a:pt x="3878825" y="3456038"/>
                  <a:pt x="4011561" y="3554361"/>
                </a:cubicBezTo>
                <a:cubicBezTo>
                  <a:pt x="4144297" y="3652684"/>
                  <a:pt x="4508091" y="3790335"/>
                  <a:pt x="4630994" y="3524864"/>
                </a:cubicBezTo>
                <a:cubicBezTo>
                  <a:pt x="4753897" y="3259393"/>
                  <a:pt x="4530213" y="2256503"/>
                  <a:pt x="4748981" y="1961535"/>
                </a:cubicBezTo>
                <a:cubicBezTo>
                  <a:pt x="4967749" y="1666567"/>
                  <a:pt x="5685503" y="1887793"/>
                  <a:pt x="5943600" y="1755058"/>
                </a:cubicBezTo>
                <a:cubicBezTo>
                  <a:pt x="6201697" y="1622323"/>
                  <a:pt x="5997677" y="1283109"/>
                  <a:pt x="6297561" y="1165122"/>
                </a:cubicBezTo>
                <a:cubicBezTo>
                  <a:pt x="6597445" y="1047135"/>
                  <a:pt x="7443019" y="1162664"/>
                  <a:pt x="7742903" y="1047135"/>
                </a:cubicBezTo>
                <a:cubicBezTo>
                  <a:pt x="8042787" y="931606"/>
                  <a:pt x="7910052" y="580103"/>
                  <a:pt x="8096865" y="471948"/>
                </a:cubicBezTo>
                <a:cubicBezTo>
                  <a:pt x="8283678" y="363793"/>
                  <a:pt x="8686800" y="349045"/>
                  <a:pt x="8863781" y="398206"/>
                </a:cubicBezTo>
                <a:cubicBezTo>
                  <a:pt x="9040762" y="447367"/>
                  <a:pt x="8871155" y="833284"/>
                  <a:pt x="9158748" y="766916"/>
                </a:cubicBezTo>
                <a:cubicBezTo>
                  <a:pt x="9446341" y="700548"/>
                  <a:pt x="10017841" y="350274"/>
                  <a:pt x="10589342" y="0"/>
                </a:cubicBezTo>
              </a:path>
            </a:pathLst>
          </a:custGeom>
          <a:noFill/>
          <a:ln w="38100">
            <a:solidFill>
              <a:srgbClr val="FD7D7A"/>
            </a:solidFill>
            <a:prstDash val="sysDot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4B33FB-8B69-42C9-3E81-DD4E5C5FFAC4}"/>
              </a:ext>
            </a:extLst>
          </p:cNvPr>
          <p:cNvSpPr txBox="1"/>
          <p:nvPr/>
        </p:nvSpPr>
        <p:spPr>
          <a:xfrm>
            <a:off x="838200" y="1872583"/>
            <a:ext cx="229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>
                <a:solidFill>
                  <a:srgbClr val="FD7D7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Technical debt</a:t>
            </a:r>
            <a:endParaRPr lang="en-BE" sz="2400" b="1" dirty="0">
              <a:solidFill>
                <a:srgbClr val="FD7D7A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F74D96-AE51-3314-A188-A0E3DE018ECF}"/>
              </a:ext>
            </a:extLst>
          </p:cNvPr>
          <p:cNvSpPr txBox="1"/>
          <p:nvPr/>
        </p:nvSpPr>
        <p:spPr>
          <a:xfrm>
            <a:off x="2573370" y="3827091"/>
            <a:ext cx="19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24285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Product clean-up</a:t>
            </a:r>
            <a:endParaRPr lang="en-BE" dirty="0">
              <a:solidFill>
                <a:srgbClr val="24285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001CED-76B2-A2E9-62D3-59FE4D927E62}"/>
              </a:ext>
            </a:extLst>
          </p:cNvPr>
          <p:cNvSpPr txBox="1"/>
          <p:nvPr/>
        </p:nvSpPr>
        <p:spPr>
          <a:xfrm>
            <a:off x="3795382" y="3057859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24285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Major release</a:t>
            </a:r>
            <a:endParaRPr lang="en-BE" dirty="0">
              <a:solidFill>
                <a:srgbClr val="24285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BF28AD-C3D1-381B-A71B-D664850D9F68}"/>
              </a:ext>
            </a:extLst>
          </p:cNvPr>
          <p:cNvSpPr txBox="1"/>
          <p:nvPr/>
        </p:nvSpPr>
        <p:spPr>
          <a:xfrm>
            <a:off x="6299546" y="2330242"/>
            <a:ext cx="18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24285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Tech investment</a:t>
            </a:r>
            <a:endParaRPr lang="en-BE" dirty="0">
              <a:solidFill>
                <a:srgbClr val="24285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90F1679-EA15-6C09-E2C0-418932B4EBBB}"/>
              </a:ext>
            </a:extLst>
          </p:cNvPr>
          <p:cNvSpPr/>
          <p:nvPr/>
        </p:nvSpPr>
        <p:spPr>
          <a:xfrm>
            <a:off x="4498258" y="3855062"/>
            <a:ext cx="337102" cy="554706"/>
          </a:xfrm>
          <a:custGeom>
            <a:avLst/>
            <a:gdLst>
              <a:gd name="connsiteX0" fmla="*/ 0 w 337102"/>
              <a:gd name="connsiteY0" fmla="*/ 141751 h 554706"/>
              <a:gd name="connsiteX1" fmla="*/ 324465 w 337102"/>
              <a:gd name="connsiteY1" fmla="*/ 23764 h 554706"/>
              <a:gd name="connsiteX2" fmla="*/ 280219 w 337102"/>
              <a:gd name="connsiteY2" fmla="*/ 554706 h 55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102" h="554706">
                <a:moveTo>
                  <a:pt x="0" y="141751"/>
                </a:moveTo>
                <a:cubicBezTo>
                  <a:pt x="138881" y="48344"/>
                  <a:pt x="277762" y="-45062"/>
                  <a:pt x="324465" y="23764"/>
                </a:cubicBezTo>
                <a:cubicBezTo>
                  <a:pt x="371168" y="92590"/>
                  <a:pt x="272845" y="471132"/>
                  <a:pt x="280219" y="554706"/>
                </a:cubicBezTo>
              </a:path>
            </a:pathLst>
          </a:custGeom>
          <a:noFill/>
          <a:ln w="25400">
            <a:solidFill>
              <a:srgbClr val="242852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10870C87-972D-E358-D5F3-EE4B2CAB1FC1}"/>
              </a:ext>
            </a:extLst>
          </p:cNvPr>
          <p:cNvSpPr/>
          <p:nvPr/>
        </p:nvSpPr>
        <p:spPr>
          <a:xfrm rot="20530486">
            <a:off x="5305644" y="3001703"/>
            <a:ext cx="244716" cy="213432"/>
          </a:xfrm>
          <a:custGeom>
            <a:avLst/>
            <a:gdLst>
              <a:gd name="connsiteX0" fmla="*/ 0 w 398207"/>
              <a:gd name="connsiteY0" fmla="*/ 181391 h 343623"/>
              <a:gd name="connsiteX1" fmla="*/ 324465 w 398207"/>
              <a:gd name="connsiteY1" fmla="*/ 4410 h 343623"/>
              <a:gd name="connsiteX2" fmla="*/ 398207 w 398207"/>
              <a:gd name="connsiteY2" fmla="*/ 343623 h 34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207" h="343623">
                <a:moveTo>
                  <a:pt x="0" y="181391"/>
                </a:moveTo>
                <a:cubicBezTo>
                  <a:pt x="129048" y="79381"/>
                  <a:pt x="258097" y="-22629"/>
                  <a:pt x="324465" y="4410"/>
                </a:cubicBezTo>
                <a:cubicBezTo>
                  <a:pt x="390833" y="31449"/>
                  <a:pt x="388375" y="319042"/>
                  <a:pt x="398207" y="343623"/>
                </a:cubicBezTo>
              </a:path>
            </a:pathLst>
          </a:custGeom>
          <a:noFill/>
          <a:ln w="25400">
            <a:solidFill>
              <a:srgbClr val="242852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EE7F537-D994-BB1D-3EAB-4FAF9C5F3C13}"/>
              </a:ext>
            </a:extLst>
          </p:cNvPr>
          <p:cNvSpPr/>
          <p:nvPr/>
        </p:nvSpPr>
        <p:spPr>
          <a:xfrm>
            <a:off x="6030096" y="2551471"/>
            <a:ext cx="282214" cy="634181"/>
          </a:xfrm>
          <a:custGeom>
            <a:avLst/>
            <a:gdLst>
              <a:gd name="connsiteX0" fmla="*/ 282214 w 282214"/>
              <a:gd name="connsiteY0" fmla="*/ 0 h 634181"/>
              <a:gd name="connsiteX1" fmla="*/ 1994 w 282214"/>
              <a:gd name="connsiteY1" fmla="*/ 221226 h 634181"/>
              <a:gd name="connsiteX2" fmla="*/ 178975 w 282214"/>
              <a:gd name="connsiteY2" fmla="*/ 634181 h 6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214" h="634181">
                <a:moveTo>
                  <a:pt x="282214" y="0"/>
                </a:moveTo>
                <a:cubicBezTo>
                  <a:pt x="150707" y="57764"/>
                  <a:pt x="19200" y="115529"/>
                  <a:pt x="1994" y="221226"/>
                </a:cubicBezTo>
                <a:cubicBezTo>
                  <a:pt x="-15212" y="326923"/>
                  <a:pt x="81881" y="480552"/>
                  <a:pt x="178975" y="634181"/>
                </a:cubicBezTo>
              </a:path>
            </a:pathLst>
          </a:custGeom>
          <a:noFill/>
          <a:ln w="25400">
            <a:solidFill>
              <a:srgbClr val="242852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41B2CD-FF99-6903-7522-3191F4A6C83C}"/>
              </a:ext>
            </a:extLst>
          </p:cNvPr>
          <p:cNvGrpSpPr/>
          <p:nvPr/>
        </p:nvGrpSpPr>
        <p:grpSpPr>
          <a:xfrm>
            <a:off x="7708304" y="2762015"/>
            <a:ext cx="3656481" cy="1249742"/>
            <a:chOff x="7708304" y="2762015"/>
            <a:chExt cx="3656481" cy="124974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10D5836-F437-98A9-FF50-6E183500F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0287" y="2762015"/>
              <a:ext cx="2824498" cy="124974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A66BCF-CE5E-C32F-3898-6704435C76AC}"/>
                </a:ext>
              </a:extLst>
            </p:cNvPr>
            <p:cNvSpPr txBox="1"/>
            <p:nvPr/>
          </p:nvSpPr>
          <p:spPr>
            <a:xfrm rot="20254624">
              <a:off x="7708304" y="3282114"/>
              <a:ext cx="24061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400" dirty="0">
                  <a:solidFill>
                    <a:schemeClr val="accent5">
                      <a:lumMod val="7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Healthy velocity</a:t>
              </a:r>
              <a:endParaRPr lang="en-BE" sz="2400" dirty="0">
                <a:solidFill>
                  <a:schemeClr val="accent5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870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6" grpId="0"/>
      <p:bldP spid="27" grpId="0"/>
      <p:bldP spid="28" grpId="0"/>
      <p:bldP spid="29" grpId="0"/>
      <p:bldP spid="30" grpId="0" animBg="1"/>
      <p:bldP spid="31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BBFD-F4F0-55D3-D8E4-3769BF11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Architecture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55B807-2AB7-ED57-556E-F83AD6A4E02D}"/>
              </a:ext>
            </a:extLst>
          </p:cNvPr>
          <p:cNvSpPr/>
          <p:nvPr/>
        </p:nvSpPr>
        <p:spPr>
          <a:xfrm>
            <a:off x="4106404" y="1910988"/>
            <a:ext cx="4524169" cy="3231466"/>
          </a:xfrm>
          <a:prstGeom prst="rect">
            <a:avLst/>
          </a:prstGeom>
          <a:noFill/>
          <a:ln w="19050" cap="flat" cmpd="sng" algn="ctr">
            <a:solidFill>
              <a:srgbClr val="2DD497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8" name="Google Shape;281;p35">
            <a:extLst>
              <a:ext uri="{FF2B5EF4-FFF2-40B4-BE49-F238E27FC236}">
                <a16:creationId xmlns:a16="http://schemas.microsoft.com/office/drawing/2014/main" id="{B8567D79-EE3D-EEB0-AFDD-8243F95A2225}"/>
              </a:ext>
            </a:extLst>
          </p:cNvPr>
          <p:cNvSpPr txBox="1"/>
          <p:nvPr/>
        </p:nvSpPr>
        <p:spPr>
          <a:xfrm>
            <a:off x="1929584" y="4521014"/>
            <a:ext cx="27009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>
              <a:buClr>
                <a:srgbClr val="000000"/>
              </a:buClr>
              <a:buFont typeface="Arial"/>
              <a:buNone/>
            </a:pPr>
            <a:r>
              <a:rPr lang="en" sz="1700" b="1" kern="0" dirty="0">
                <a:solidFill>
                  <a:srgbClr val="2DD497"/>
                </a:solidFill>
                <a:latin typeface="Inter"/>
                <a:ea typeface="Inter"/>
                <a:cs typeface="Inter"/>
                <a:sym typeface="Inter"/>
              </a:rPr>
              <a:t>Consumers</a:t>
            </a:r>
          </a:p>
          <a:p>
            <a:pPr marL="457200">
              <a:buClr>
                <a:srgbClr val="000000"/>
              </a:buClr>
              <a:buFont typeface="Arial"/>
              <a:buNone/>
            </a:pPr>
            <a:r>
              <a:rPr lang="nl-BE" sz="7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An open extensible platform</a:t>
            </a:r>
            <a:endParaRPr sz="7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>
              <a:buClr>
                <a:srgbClr val="000000"/>
              </a:buClr>
              <a:buFont typeface="Arial"/>
              <a:buNone/>
            </a:pPr>
            <a:endParaRPr sz="7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>
              <a:buClr>
                <a:srgbClr val="000000"/>
              </a:buClr>
              <a:buFont typeface="Arial"/>
              <a:buNone/>
            </a:pPr>
            <a:endParaRPr sz="7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9" name="Google Shape;282;p35">
            <a:extLst>
              <a:ext uri="{FF2B5EF4-FFF2-40B4-BE49-F238E27FC236}">
                <a16:creationId xmlns:a16="http://schemas.microsoft.com/office/drawing/2014/main" id="{44FC94BC-DDDC-4072-42EA-34012E544038}"/>
              </a:ext>
            </a:extLst>
          </p:cNvPr>
          <p:cNvSpPr txBox="1"/>
          <p:nvPr/>
        </p:nvSpPr>
        <p:spPr>
          <a:xfrm>
            <a:off x="8450677" y="4339014"/>
            <a:ext cx="1957195" cy="94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3450" tIns="283450" rIns="283450" bIns="283450" anchor="t" anchorCtr="0">
            <a:sp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" sz="1700" b="1" kern="0" dirty="0">
                <a:solidFill>
                  <a:srgbClr val="2DD497"/>
                </a:solidFill>
                <a:latin typeface="Inter"/>
                <a:ea typeface="Inter"/>
                <a:cs typeface="Inter"/>
                <a:sym typeface="Inter"/>
              </a:rPr>
              <a:t>Locks</a:t>
            </a:r>
          </a:p>
          <a:p>
            <a:pPr algn="r">
              <a:buClr>
                <a:srgbClr val="000000"/>
              </a:buClr>
              <a:buFont typeface="Arial"/>
              <a:buNone/>
            </a:pPr>
            <a:r>
              <a:rPr lang="nl-BE" sz="7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OpenAPI integration</a:t>
            </a:r>
            <a:endParaRPr sz="7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0" name="Google Shape;284;p35">
            <a:extLst>
              <a:ext uri="{FF2B5EF4-FFF2-40B4-BE49-F238E27FC236}">
                <a16:creationId xmlns:a16="http://schemas.microsoft.com/office/drawing/2014/main" id="{FD8908F6-0B4E-348F-64B2-C38CAA65F30F}"/>
              </a:ext>
            </a:extLst>
          </p:cNvPr>
          <p:cNvSpPr txBox="1"/>
          <p:nvPr/>
        </p:nvSpPr>
        <p:spPr>
          <a:xfrm>
            <a:off x="4013234" y="3529541"/>
            <a:ext cx="12345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API Management</a:t>
            </a:r>
            <a:endParaRPr sz="8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91" name="Google Shape;286;p35">
            <a:extLst>
              <a:ext uri="{FF2B5EF4-FFF2-40B4-BE49-F238E27FC236}">
                <a16:creationId xmlns:a16="http://schemas.microsoft.com/office/drawing/2014/main" id="{D307B60C-123E-70CB-4E30-C3BDB4410F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6754" y="6194025"/>
            <a:ext cx="313225" cy="29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287;p35">
            <a:extLst>
              <a:ext uri="{FF2B5EF4-FFF2-40B4-BE49-F238E27FC236}">
                <a16:creationId xmlns:a16="http://schemas.microsoft.com/office/drawing/2014/main" id="{4E32A772-D5D9-8AEB-673F-C9E02A93E0FF}"/>
              </a:ext>
            </a:extLst>
          </p:cNvPr>
          <p:cNvCxnSpPr>
            <a:cxnSpLocks/>
          </p:cNvCxnSpPr>
          <p:nvPr/>
        </p:nvCxnSpPr>
        <p:spPr>
          <a:xfrm>
            <a:off x="8630573" y="4521014"/>
            <a:ext cx="1488280" cy="0"/>
          </a:xfrm>
          <a:prstGeom prst="straightConnector1">
            <a:avLst/>
          </a:prstGeom>
          <a:noFill/>
          <a:ln w="19050" cap="flat" cmpd="sng">
            <a:solidFill>
              <a:srgbClr val="2DD49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288;p35">
            <a:extLst>
              <a:ext uri="{FF2B5EF4-FFF2-40B4-BE49-F238E27FC236}">
                <a16:creationId xmlns:a16="http://schemas.microsoft.com/office/drawing/2014/main" id="{A5D5F16F-C52F-ECBC-6B29-4C2DFA552BDC}"/>
              </a:ext>
            </a:extLst>
          </p:cNvPr>
          <p:cNvCxnSpPr>
            <a:cxnSpLocks/>
          </p:cNvCxnSpPr>
          <p:nvPr/>
        </p:nvCxnSpPr>
        <p:spPr>
          <a:xfrm>
            <a:off x="2492478" y="4521014"/>
            <a:ext cx="1613926" cy="0"/>
          </a:xfrm>
          <a:prstGeom prst="straightConnector1">
            <a:avLst/>
          </a:prstGeom>
          <a:noFill/>
          <a:ln w="19050" cap="flat" cmpd="sng">
            <a:solidFill>
              <a:srgbClr val="2DD49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295;p35">
            <a:extLst>
              <a:ext uri="{FF2B5EF4-FFF2-40B4-BE49-F238E27FC236}">
                <a16:creationId xmlns:a16="http://schemas.microsoft.com/office/drawing/2014/main" id="{D5B87647-D206-F681-7942-F5F1C5449E97}"/>
              </a:ext>
            </a:extLst>
          </p:cNvPr>
          <p:cNvCxnSpPr>
            <a:cxnSpLocks/>
          </p:cNvCxnSpPr>
          <p:nvPr/>
        </p:nvCxnSpPr>
        <p:spPr>
          <a:xfrm>
            <a:off x="3945331" y="3476215"/>
            <a:ext cx="1613400" cy="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5" name="Google Shape;302;p35">
            <a:extLst>
              <a:ext uri="{FF2B5EF4-FFF2-40B4-BE49-F238E27FC236}">
                <a16:creationId xmlns:a16="http://schemas.microsoft.com/office/drawing/2014/main" id="{B07390D4-6F3E-ABB4-0162-7A28F76EFC48}"/>
              </a:ext>
            </a:extLst>
          </p:cNvPr>
          <p:cNvCxnSpPr/>
          <p:nvPr/>
        </p:nvCxnSpPr>
        <p:spPr>
          <a:xfrm rot="10800000">
            <a:off x="3350678" y="4094939"/>
            <a:ext cx="574200" cy="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6" name="Google Shape;307;p35">
            <a:extLst>
              <a:ext uri="{FF2B5EF4-FFF2-40B4-BE49-F238E27FC236}">
                <a16:creationId xmlns:a16="http://schemas.microsoft.com/office/drawing/2014/main" id="{3F4EF030-243C-0E77-A629-AB38E90506A0}"/>
              </a:ext>
            </a:extLst>
          </p:cNvPr>
          <p:cNvCxnSpPr/>
          <p:nvPr/>
        </p:nvCxnSpPr>
        <p:spPr>
          <a:xfrm rot="10800000">
            <a:off x="3933178" y="2884539"/>
            <a:ext cx="0" cy="120720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7" name="Google Shape;309;p35">
            <a:extLst>
              <a:ext uri="{FF2B5EF4-FFF2-40B4-BE49-F238E27FC236}">
                <a16:creationId xmlns:a16="http://schemas.microsoft.com/office/drawing/2014/main" id="{351CF20D-BDCF-42D3-7D3A-CC20A27BD2A5}"/>
              </a:ext>
            </a:extLst>
          </p:cNvPr>
          <p:cNvCxnSpPr/>
          <p:nvPr/>
        </p:nvCxnSpPr>
        <p:spPr>
          <a:xfrm rot="10800000">
            <a:off x="8725428" y="2817888"/>
            <a:ext cx="0" cy="121590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8" name="Google Shape;311;p35">
            <a:extLst>
              <a:ext uri="{FF2B5EF4-FFF2-40B4-BE49-F238E27FC236}">
                <a16:creationId xmlns:a16="http://schemas.microsoft.com/office/drawing/2014/main" id="{92BEEF08-1980-4825-518D-DB9389C481E6}"/>
              </a:ext>
            </a:extLst>
          </p:cNvPr>
          <p:cNvCxnSpPr/>
          <p:nvPr/>
        </p:nvCxnSpPr>
        <p:spPr>
          <a:xfrm rot="10800000">
            <a:off x="3350753" y="2876064"/>
            <a:ext cx="566700" cy="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9" name="Google Shape;312;p35">
            <a:extLst>
              <a:ext uri="{FF2B5EF4-FFF2-40B4-BE49-F238E27FC236}">
                <a16:creationId xmlns:a16="http://schemas.microsoft.com/office/drawing/2014/main" id="{F8BFF9E9-BE7A-5527-AC1C-EB2B77444855}"/>
              </a:ext>
            </a:extLst>
          </p:cNvPr>
          <p:cNvCxnSpPr/>
          <p:nvPr/>
        </p:nvCxnSpPr>
        <p:spPr>
          <a:xfrm rot="10800000">
            <a:off x="3350678" y="3474664"/>
            <a:ext cx="574200" cy="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0" name="Google Shape;313;p35">
            <a:extLst>
              <a:ext uri="{FF2B5EF4-FFF2-40B4-BE49-F238E27FC236}">
                <a16:creationId xmlns:a16="http://schemas.microsoft.com/office/drawing/2014/main" id="{94B4B8F6-5816-8760-4942-08016A95856D}"/>
              </a:ext>
            </a:extLst>
          </p:cNvPr>
          <p:cNvCxnSpPr/>
          <p:nvPr/>
        </p:nvCxnSpPr>
        <p:spPr>
          <a:xfrm rot="10800000">
            <a:off x="8722728" y="2813738"/>
            <a:ext cx="574200" cy="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1" name="Google Shape;314;p35">
            <a:extLst>
              <a:ext uri="{FF2B5EF4-FFF2-40B4-BE49-F238E27FC236}">
                <a16:creationId xmlns:a16="http://schemas.microsoft.com/office/drawing/2014/main" id="{E289F230-4DDC-CE0E-E439-D4CE8EAA27BD}"/>
              </a:ext>
            </a:extLst>
          </p:cNvPr>
          <p:cNvCxnSpPr/>
          <p:nvPr/>
        </p:nvCxnSpPr>
        <p:spPr>
          <a:xfrm rot="10800000">
            <a:off x="8722728" y="4036988"/>
            <a:ext cx="574200" cy="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" name="Google Shape;315;p35">
            <a:extLst>
              <a:ext uri="{FF2B5EF4-FFF2-40B4-BE49-F238E27FC236}">
                <a16:creationId xmlns:a16="http://schemas.microsoft.com/office/drawing/2014/main" id="{30618909-94DF-D66F-A4E6-22E8A261BC87}"/>
              </a:ext>
            </a:extLst>
          </p:cNvPr>
          <p:cNvCxnSpPr>
            <a:cxnSpLocks/>
          </p:cNvCxnSpPr>
          <p:nvPr/>
        </p:nvCxnSpPr>
        <p:spPr>
          <a:xfrm flipH="1">
            <a:off x="8508239" y="3418263"/>
            <a:ext cx="791389" cy="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3" name="Graphic 102">
            <a:extLst>
              <a:ext uri="{FF2B5EF4-FFF2-40B4-BE49-F238E27FC236}">
                <a16:creationId xmlns:a16="http://schemas.microsoft.com/office/drawing/2014/main" id="{2859A79C-C75B-A89A-B3BA-7D702BE2B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4055" y="3195781"/>
            <a:ext cx="392857" cy="392857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AB19D01E-7D12-F326-3416-2E3A96A42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921" y="3207726"/>
            <a:ext cx="392851" cy="392851"/>
          </a:xfrm>
          <a:prstGeom prst="rect">
            <a:avLst/>
          </a:prstGeom>
        </p:spPr>
      </p:pic>
      <p:sp>
        <p:nvSpPr>
          <p:cNvPr id="105" name="Google Shape;284;p35">
            <a:extLst>
              <a:ext uri="{FF2B5EF4-FFF2-40B4-BE49-F238E27FC236}">
                <a16:creationId xmlns:a16="http://schemas.microsoft.com/office/drawing/2014/main" id="{D528959C-36F0-5C57-70FE-1D07591993B0}"/>
              </a:ext>
            </a:extLst>
          </p:cNvPr>
          <p:cNvSpPr txBox="1"/>
          <p:nvPr/>
        </p:nvSpPr>
        <p:spPr>
          <a:xfrm>
            <a:off x="4976096" y="3524522"/>
            <a:ext cx="12345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Backend API</a:t>
            </a:r>
            <a:endParaRPr sz="8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5CEF182E-BC6A-9F35-7419-5E25A3467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7411" y="2127449"/>
            <a:ext cx="418800" cy="4188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C5F9E4D7-DC2A-78FC-F7E8-AD25B77000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35960" y="2130548"/>
            <a:ext cx="418800" cy="418800"/>
          </a:xfrm>
          <a:prstGeom prst="rect">
            <a:avLst/>
          </a:prstGeom>
        </p:spPr>
      </p:pic>
      <p:sp>
        <p:nvSpPr>
          <p:cNvPr id="108" name="Google Shape;284;p35">
            <a:extLst>
              <a:ext uri="{FF2B5EF4-FFF2-40B4-BE49-F238E27FC236}">
                <a16:creationId xmlns:a16="http://schemas.microsoft.com/office/drawing/2014/main" id="{36A3FC20-86A0-6EF2-16A5-36CE61C3E24D}"/>
              </a:ext>
            </a:extLst>
          </p:cNvPr>
          <p:cNvSpPr txBox="1"/>
          <p:nvPr/>
        </p:nvSpPr>
        <p:spPr>
          <a:xfrm>
            <a:off x="4972077" y="2447822"/>
            <a:ext cx="12345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Async 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Commands</a:t>
            </a:r>
            <a:endParaRPr sz="8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9" name="Google Shape;284;p35">
            <a:extLst>
              <a:ext uri="{FF2B5EF4-FFF2-40B4-BE49-F238E27FC236}">
                <a16:creationId xmlns:a16="http://schemas.microsoft.com/office/drawing/2014/main" id="{E4505384-FEA7-CDD3-8C9A-8736FEAE06E9}"/>
              </a:ext>
            </a:extLst>
          </p:cNvPr>
          <p:cNvSpPr txBox="1"/>
          <p:nvPr/>
        </p:nvSpPr>
        <p:spPr>
          <a:xfrm>
            <a:off x="6730626" y="2441383"/>
            <a:ext cx="12345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Background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Workers</a:t>
            </a:r>
            <a:endParaRPr sz="8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A8673BC1-8734-2F92-389A-FF91BEE849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64726" y="4537942"/>
            <a:ext cx="467790" cy="46779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00327E65-CFA3-F021-8BC9-2563A0C9E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5004" y="3212501"/>
            <a:ext cx="392851" cy="392851"/>
          </a:xfrm>
          <a:prstGeom prst="rect">
            <a:avLst/>
          </a:prstGeom>
        </p:spPr>
      </p:pic>
      <p:sp>
        <p:nvSpPr>
          <p:cNvPr id="112" name="Google Shape;284;p35">
            <a:extLst>
              <a:ext uri="{FF2B5EF4-FFF2-40B4-BE49-F238E27FC236}">
                <a16:creationId xmlns:a16="http://schemas.microsoft.com/office/drawing/2014/main" id="{F811CBE6-F653-EBB3-1E73-023518348E13}"/>
              </a:ext>
            </a:extLst>
          </p:cNvPr>
          <p:cNvSpPr txBox="1"/>
          <p:nvPr/>
        </p:nvSpPr>
        <p:spPr>
          <a:xfrm>
            <a:off x="7634179" y="3532239"/>
            <a:ext cx="12345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Lock Adapters</a:t>
            </a:r>
            <a:endParaRPr sz="8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13" name="Google Shape;296;p35">
            <a:extLst>
              <a:ext uri="{FF2B5EF4-FFF2-40B4-BE49-F238E27FC236}">
                <a16:creationId xmlns:a16="http://schemas.microsoft.com/office/drawing/2014/main" id="{D3FE9400-6C36-53F5-1AFE-6FA17D61424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450478" y="3202769"/>
            <a:ext cx="355200" cy="35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297;p35">
            <a:extLst>
              <a:ext uri="{FF2B5EF4-FFF2-40B4-BE49-F238E27FC236}">
                <a16:creationId xmlns:a16="http://schemas.microsoft.com/office/drawing/2014/main" id="{C1BEDA02-E54A-5811-955B-F620832E85D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450487" y="3897212"/>
            <a:ext cx="506926" cy="22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298;p35">
            <a:extLst>
              <a:ext uri="{FF2B5EF4-FFF2-40B4-BE49-F238E27FC236}">
                <a16:creationId xmlns:a16="http://schemas.microsoft.com/office/drawing/2014/main" id="{EAB92EE1-0D09-3E60-2D43-88ECE3D063B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450481" y="2497838"/>
            <a:ext cx="856145" cy="456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307;p35">
            <a:extLst>
              <a:ext uri="{FF2B5EF4-FFF2-40B4-BE49-F238E27FC236}">
                <a16:creationId xmlns:a16="http://schemas.microsoft.com/office/drawing/2014/main" id="{8B44A3E9-E429-C939-2814-A29E4B0A53B3}"/>
              </a:ext>
            </a:extLst>
          </p:cNvPr>
          <p:cNvCxnSpPr>
            <a:cxnSpLocks/>
            <a:stCxn id="104" idx="0"/>
            <a:endCxn id="108" idx="2"/>
          </p:cNvCxnSpPr>
          <p:nvPr/>
        </p:nvCxnSpPr>
        <p:spPr>
          <a:xfrm flipH="1" flipV="1">
            <a:off x="5589327" y="2915612"/>
            <a:ext cx="4020" cy="292114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7" name="Google Shape;311;p35">
            <a:extLst>
              <a:ext uri="{FF2B5EF4-FFF2-40B4-BE49-F238E27FC236}">
                <a16:creationId xmlns:a16="http://schemas.microsoft.com/office/drawing/2014/main" id="{A214306A-0BD8-FD25-FCF0-AB1F35F9C2F2}"/>
              </a:ext>
            </a:extLst>
          </p:cNvPr>
          <p:cNvCxnSpPr>
            <a:cxnSpLocks/>
            <a:stCxn id="107" idx="1"/>
            <a:endCxn id="106" idx="3"/>
          </p:cNvCxnSpPr>
          <p:nvPr/>
        </p:nvCxnSpPr>
        <p:spPr>
          <a:xfrm flipH="1" flipV="1">
            <a:off x="5796211" y="2336849"/>
            <a:ext cx="1339749" cy="3099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8" name="Google Shape;284;p35">
            <a:extLst>
              <a:ext uri="{FF2B5EF4-FFF2-40B4-BE49-F238E27FC236}">
                <a16:creationId xmlns:a16="http://schemas.microsoft.com/office/drawing/2014/main" id="{76706D9E-AADF-E6F7-1919-0901064B7438}"/>
              </a:ext>
            </a:extLst>
          </p:cNvPr>
          <p:cNvSpPr txBox="1"/>
          <p:nvPr/>
        </p:nvSpPr>
        <p:spPr>
          <a:xfrm>
            <a:off x="6741085" y="4558349"/>
            <a:ext cx="12345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Secure 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Key Vault</a:t>
            </a:r>
            <a:endParaRPr sz="8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119" name="Google Shape;307;p35">
            <a:extLst>
              <a:ext uri="{FF2B5EF4-FFF2-40B4-BE49-F238E27FC236}">
                <a16:creationId xmlns:a16="http://schemas.microsoft.com/office/drawing/2014/main" id="{48345141-4808-5C79-9BF5-E23B598A44D5}"/>
              </a:ext>
            </a:extLst>
          </p:cNvPr>
          <p:cNvCxnSpPr>
            <a:cxnSpLocks/>
            <a:stCxn id="123" idx="0"/>
            <a:endCxn id="109" idx="2"/>
          </p:cNvCxnSpPr>
          <p:nvPr/>
        </p:nvCxnSpPr>
        <p:spPr>
          <a:xfrm flipH="1" flipV="1">
            <a:off x="7347876" y="2909173"/>
            <a:ext cx="10459" cy="1272629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0" name="Google Shape;307;p35">
            <a:extLst>
              <a:ext uri="{FF2B5EF4-FFF2-40B4-BE49-F238E27FC236}">
                <a16:creationId xmlns:a16="http://schemas.microsoft.com/office/drawing/2014/main" id="{E12685A9-0EAB-1108-AA17-F90C89DBE986}"/>
              </a:ext>
            </a:extLst>
          </p:cNvPr>
          <p:cNvCxnSpPr>
            <a:cxnSpLocks/>
            <a:stCxn id="110" idx="0"/>
            <a:endCxn id="105" idx="2"/>
          </p:cNvCxnSpPr>
          <p:nvPr/>
        </p:nvCxnSpPr>
        <p:spPr>
          <a:xfrm flipH="1" flipV="1">
            <a:off x="5593346" y="3850735"/>
            <a:ext cx="5275" cy="687207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1" name="Google Shape;294;p35">
            <a:extLst>
              <a:ext uri="{FF2B5EF4-FFF2-40B4-BE49-F238E27FC236}">
                <a16:creationId xmlns:a16="http://schemas.microsoft.com/office/drawing/2014/main" id="{0D8C910A-CE3C-46AC-394A-FF9790630E62}"/>
              </a:ext>
            </a:extLst>
          </p:cNvPr>
          <p:cNvCxnSpPr>
            <a:cxnSpLocks/>
          </p:cNvCxnSpPr>
          <p:nvPr/>
        </p:nvCxnSpPr>
        <p:spPr>
          <a:xfrm>
            <a:off x="5593250" y="4384175"/>
            <a:ext cx="2658179" cy="0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2" name="Google Shape;307;p35">
            <a:extLst>
              <a:ext uri="{FF2B5EF4-FFF2-40B4-BE49-F238E27FC236}">
                <a16:creationId xmlns:a16="http://schemas.microsoft.com/office/drawing/2014/main" id="{1854E99C-1CE9-F82A-0E79-98EB58D9CBDD}"/>
              </a:ext>
            </a:extLst>
          </p:cNvPr>
          <p:cNvCxnSpPr>
            <a:cxnSpLocks/>
            <a:endCxn id="112" idx="2"/>
          </p:cNvCxnSpPr>
          <p:nvPr/>
        </p:nvCxnSpPr>
        <p:spPr>
          <a:xfrm flipV="1">
            <a:off x="8251429" y="3858452"/>
            <a:ext cx="0" cy="519775"/>
          </a:xfrm>
          <a:prstGeom prst="straightConnector1">
            <a:avLst/>
          </a:prstGeom>
          <a:noFill/>
          <a:ln w="9525" cap="flat" cmpd="sng">
            <a:solidFill>
              <a:srgbClr val="237F9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23" name="Graphic 122">
            <a:extLst>
              <a:ext uri="{FF2B5EF4-FFF2-40B4-BE49-F238E27FC236}">
                <a16:creationId xmlns:a16="http://schemas.microsoft.com/office/drawing/2014/main" id="{EC78D71C-1A0E-01A8-410D-C1ECD41F75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61910" y="4181802"/>
            <a:ext cx="392850" cy="39285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2A87218F-AEE2-C296-9BCF-C71318D8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64344" y="3259350"/>
            <a:ext cx="418799" cy="41879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108D2C2-9270-08AF-2CD8-4998340523E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61153" y="2666663"/>
            <a:ext cx="418801" cy="4188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1F8AE74F-61D2-C7A9-DE48-EF458CEFAC3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19030" y="3902573"/>
            <a:ext cx="311608" cy="311608"/>
          </a:xfrm>
          <a:prstGeom prst="rect">
            <a:avLst/>
          </a:prstGeom>
        </p:spPr>
      </p:pic>
      <p:sp>
        <p:nvSpPr>
          <p:cNvPr id="127" name="Google Shape;284;p35">
            <a:extLst>
              <a:ext uri="{FF2B5EF4-FFF2-40B4-BE49-F238E27FC236}">
                <a16:creationId xmlns:a16="http://schemas.microsoft.com/office/drawing/2014/main" id="{6D2F433B-680E-3DCB-9981-52FD49285D46}"/>
              </a:ext>
            </a:extLst>
          </p:cNvPr>
          <p:cNvSpPr txBox="1"/>
          <p:nvPr/>
        </p:nvSpPr>
        <p:spPr>
          <a:xfrm>
            <a:off x="2461950" y="2084879"/>
            <a:ext cx="12345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(iOS, Android, Web Portal)</a:t>
            </a:r>
            <a:endParaRPr sz="8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9" name="Graphic 128">
            <a:extLst>
              <a:ext uri="{FF2B5EF4-FFF2-40B4-BE49-F238E27FC236}">
                <a16:creationId xmlns:a16="http://schemas.microsoft.com/office/drawing/2014/main" id="{27B84626-5E3F-55F5-F00B-C8F67FFD3B4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10302" y="2276989"/>
            <a:ext cx="418801" cy="418801"/>
          </a:xfrm>
          <a:prstGeom prst="rect">
            <a:avLst/>
          </a:prstGeom>
        </p:spPr>
      </p:pic>
      <p:sp>
        <p:nvSpPr>
          <p:cNvPr id="130" name="Google Shape;284;p35">
            <a:extLst>
              <a:ext uri="{FF2B5EF4-FFF2-40B4-BE49-F238E27FC236}">
                <a16:creationId xmlns:a16="http://schemas.microsoft.com/office/drawing/2014/main" id="{47E0E527-C833-86FB-8F18-D523ADF0BBB1}"/>
              </a:ext>
            </a:extLst>
          </p:cNvPr>
          <p:cNvSpPr txBox="1"/>
          <p:nvPr/>
        </p:nvSpPr>
        <p:spPr>
          <a:xfrm>
            <a:off x="4018467" y="2604629"/>
            <a:ext cx="12345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000"/>
              <a:buFont typeface="Arial"/>
              <a:buNone/>
            </a:pPr>
            <a:r>
              <a:rPr lang="nl-BE" sz="800" kern="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Azure Entra ID</a:t>
            </a:r>
            <a:endParaRPr sz="800" kern="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27507A-F4CB-F157-1F64-5DA5DAAC0391}"/>
              </a:ext>
            </a:extLst>
          </p:cNvPr>
          <p:cNvSpPr/>
          <p:nvPr/>
        </p:nvSpPr>
        <p:spPr>
          <a:xfrm>
            <a:off x="3790950" y="1619250"/>
            <a:ext cx="7286625" cy="3810000"/>
          </a:xfrm>
          <a:prstGeom prst="rect">
            <a:avLst/>
          </a:prstGeom>
          <a:solidFill>
            <a:srgbClr val="FD7D7A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4400" dirty="0">
                <a:solidFill>
                  <a:srgbClr val="242852"/>
                </a:solidFill>
              </a:rPr>
              <a:t>My bread &amp; butter</a:t>
            </a:r>
          </a:p>
        </p:txBody>
      </p:sp>
    </p:spTree>
    <p:extLst>
      <p:ext uri="{BB962C8B-B14F-4D97-AF65-F5344CB8AC3E}">
        <p14:creationId xmlns:p14="http://schemas.microsoft.com/office/powerpoint/2010/main" val="81540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{9D57354F-22E7-B143-B384-7C8840314E50}tf10001063</Template>
  <TotalTime>13254</TotalTime>
  <Words>1684</Words>
  <Application>Microsoft Macintosh PowerPoint</Application>
  <PresentationFormat>Widescreen</PresentationFormat>
  <Paragraphs>280</Paragraphs>
  <Slides>28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7" baseType="lpstr">
      <vt:lpstr>Malgun Gothic</vt:lpstr>
      <vt:lpstr>Malgun Gothic Semilight</vt:lpstr>
      <vt:lpstr>A Pompadour Display Sample</vt:lpstr>
      <vt:lpstr>Arial</vt:lpstr>
      <vt:lpstr>Avenir</vt:lpstr>
      <vt:lpstr>Bahnschrift</vt:lpstr>
      <vt:lpstr>Calibri</vt:lpstr>
      <vt:lpstr>Courier New</vt:lpstr>
      <vt:lpstr>Inter</vt:lpstr>
      <vt:lpstr>Inter Light</vt:lpstr>
      <vt:lpstr>Inter Medium</vt:lpstr>
      <vt:lpstr>Inter SemiBold</vt:lpstr>
      <vt:lpstr>Lekton</vt:lpstr>
      <vt:lpstr>Merkury</vt:lpstr>
      <vt:lpstr>Söhne</vt:lpstr>
      <vt:lpstr>System Font Regular</vt:lpstr>
      <vt:lpstr>Tahoma</vt:lpstr>
      <vt:lpstr>Wingdings</vt:lpstr>
      <vt:lpstr>Office Theme</vt:lpstr>
      <vt:lpstr>My Azure startup odyssey with .NET MAUI &amp; Blazor</vt:lpstr>
      <vt:lpstr>readme.md</vt:lpstr>
      <vt:lpstr>How did I end up here? </vt:lpstr>
      <vt:lpstr>What I’m working on</vt:lpstr>
      <vt:lpstr>Physical access management</vt:lpstr>
      <vt:lpstr>Our team</vt:lpstr>
      <vt:lpstr>PowerPoint Presentation</vt:lpstr>
      <vt:lpstr>The healthy use of technical debt</vt:lpstr>
      <vt:lpstr>Architecture</vt:lpstr>
      <vt:lpstr>But what about this? </vt:lpstr>
      <vt:lpstr>But what about this? </vt:lpstr>
      <vt:lpstr>.NET Blazor &amp; MAUI to the rescue</vt:lpstr>
      <vt:lpstr>Other services</vt:lpstr>
      <vt:lpstr>ASP.NET Core Blazor</vt:lpstr>
      <vt:lpstr>MudBlazor : a free library</vt:lpstr>
      <vt:lpstr>Themes</vt:lpstr>
      <vt:lpstr>The grid</vt:lpstr>
      <vt:lpstr>Demo</vt:lpstr>
      <vt:lpstr>.NET MAUI</vt:lpstr>
      <vt:lpstr>Getting started</vt:lpstr>
      <vt:lpstr>Do I have to learn XAML now? </vt:lpstr>
      <vt:lpstr>Shared code between web &amp; app</vt:lpstr>
      <vt:lpstr>Troubleshoot unhandled exceptions</vt:lpstr>
      <vt:lpstr>Demo</vt:lpstr>
      <vt:lpstr>Approach to testing</vt:lpstr>
      <vt:lpstr>Testing with Cypress.io</vt:lpstr>
      <vt:lpstr>Demo</vt:lpstr>
      <vt:lpstr>Thank you let’s connect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Vanhoutte</dc:creator>
  <cp:lastModifiedBy>Sam Vanhoutte</cp:lastModifiedBy>
  <cp:revision>120</cp:revision>
  <dcterms:created xsi:type="dcterms:W3CDTF">2022-01-09T12:10:27Z</dcterms:created>
  <dcterms:modified xsi:type="dcterms:W3CDTF">2023-12-13T07:52:59Z</dcterms:modified>
</cp:coreProperties>
</file>